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theme/theme2.xml" ContentType="application/vnd.openxmlformats-officedocument.theme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changesInfos/changesInfo1.xml" ContentType="application/vnd.ms-powerpoint.changes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  <p:sldMasterId id="2147483720" r:id="rId5"/>
    <p:sldMasterId id="2147483708" r:id="rId6"/>
  </p:sldMasterIdLst>
  <p:notesMasterIdLst>
    <p:notesMasterId r:id="rId21"/>
  </p:notesMasterIdLst>
  <p:handoutMasterIdLst>
    <p:handoutMasterId r:id="rId22"/>
  </p:handoutMasterIdLst>
  <p:sldIdLst>
    <p:sldId id="293" r:id="rId7"/>
    <p:sldId id="291" r:id="rId8"/>
    <p:sldId id="277" r:id="rId9"/>
    <p:sldId id="321" r:id="rId10"/>
    <p:sldId id="323" r:id="rId11"/>
    <p:sldId id="317" r:id="rId12"/>
    <p:sldId id="318" r:id="rId13"/>
    <p:sldId id="319" r:id="rId14"/>
    <p:sldId id="320" r:id="rId15"/>
    <p:sldId id="324" r:id="rId16"/>
    <p:sldId id="294" r:id="rId17"/>
    <p:sldId id="295" r:id="rId18"/>
    <p:sldId id="31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92" userDrawn="1">
          <p15:clr>
            <a:srgbClr val="A4A3A4"/>
          </p15:clr>
        </p15:guide>
        <p15:guide id="2" pos="3144" userDrawn="1">
          <p15:clr>
            <a:srgbClr val="A4A3A4"/>
          </p15:clr>
        </p15:guide>
        <p15:guide id="3" orient="horz" pos="9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2156"/>
    <a:srgbClr val="000000"/>
    <a:srgbClr val="262626"/>
    <a:srgbClr val="EC008C"/>
    <a:srgbClr val="D5D2DA"/>
    <a:srgbClr val="363636"/>
    <a:srgbClr val="AA20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10A1B5D5-9B99-4C35-A422-299274C87663}" styleName="Medium Style 1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6">
              <a:tint val="20000"/>
            </a:schemeClr>
          </a:solidFill>
        </a:fill>
      </a:tcStyle>
    </a:band1H>
    <a:band1V>
      <a:tcStyle>
        <a:tcBdr/>
        <a:fill>
          <a:solidFill>
            <a:schemeClr val="accent6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1E171933-4619-4E11-9A3F-F7608DF75F80}" styleName="Medium Style 1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D03447BB-5D67-496B-8E87-E561075AD55C}" styleName="Dark Style 1 - Accent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E929F9F4-4A8F-4326-A1B4-22849713DDAB}" styleName="Dark Style 1 - Accent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9" autoAdjust="0"/>
    <p:restoredTop sz="95806" autoAdjust="0"/>
  </p:normalViewPr>
  <p:slideViewPr>
    <p:cSldViewPr snapToGrid="0">
      <p:cViewPr varScale="1">
        <p:scale>
          <a:sx n="98" d="100"/>
          <a:sy n="98" d="100"/>
        </p:scale>
        <p:origin x="1074" y="258"/>
      </p:cViewPr>
      <p:guideLst>
        <p:guide orient="horz" pos="792"/>
        <p:guide pos="3144"/>
        <p:guide orient="horz" pos="9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howGuides="1">
      <p:cViewPr varScale="1">
        <p:scale>
          <a:sx n="84" d="100"/>
          <a:sy n="84" d="100"/>
        </p:scale>
        <p:origin x="3912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2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5.xml"/><Relationship Id="rId24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9.xml"/><Relationship Id="rId23" Type="http://schemas.openxmlformats.org/officeDocument/2006/relationships/commentAuthors" Target="commentAuthors.xml"/><Relationship Id="rId28" Type="http://schemas.microsoft.com/office/2016/11/relationships/changesInfo" Target="changesInfos/changesInfo1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man Kumar" userId="0b4d6e6f-7c99-4de4-a9e6-a72a547bdecf" providerId="ADAL" clId="{97715E6C-6BF7-4BE9-BF82-3BDEAB202CD0}"/>
    <pc:docChg chg="custSel modSld modMainMaster">
      <pc:chgData name="Aman Kumar" userId="0b4d6e6f-7c99-4de4-a9e6-a72a547bdecf" providerId="ADAL" clId="{97715E6C-6BF7-4BE9-BF82-3BDEAB202CD0}" dt="2025-01-14T16:17:46.988" v="48" actId="21"/>
      <pc:docMkLst>
        <pc:docMk/>
      </pc:docMkLst>
      <pc:sldChg chg="modSp mod">
        <pc:chgData name="Aman Kumar" userId="0b4d6e6f-7c99-4de4-a9e6-a72a547bdecf" providerId="ADAL" clId="{97715E6C-6BF7-4BE9-BF82-3BDEAB202CD0}" dt="2025-01-14T16:17:46.988" v="48" actId="21"/>
        <pc:sldMkLst>
          <pc:docMk/>
          <pc:sldMk cId="4151694508" sldId="268"/>
        </pc:sldMkLst>
        <pc:spChg chg="mod">
          <ac:chgData name="Aman Kumar" userId="0b4d6e6f-7c99-4de4-a9e6-a72a547bdecf" providerId="ADAL" clId="{97715E6C-6BF7-4BE9-BF82-3BDEAB202CD0}" dt="2025-01-14T16:17:46.988" v="48" actId="21"/>
          <ac:spMkLst>
            <pc:docMk/>
            <pc:sldMk cId="4151694508" sldId="268"/>
            <ac:spMk id="10" creationId="{74A86800-D4DF-452A-B05F-7EA7C4763F6D}"/>
          </ac:spMkLst>
        </pc:spChg>
      </pc:sldChg>
      <pc:sldChg chg="modSp mod">
        <pc:chgData name="Aman Kumar" userId="0b4d6e6f-7c99-4de4-a9e6-a72a547bdecf" providerId="ADAL" clId="{97715E6C-6BF7-4BE9-BF82-3BDEAB202CD0}" dt="2025-01-14T16:17:40.300" v="47" actId="21"/>
        <pc:sldMkLst>
          <pc:docMk/>
          <pc:sldMk cId="4252466045" sldId="279"/>
        </pc:sldMkLst>
        <pc:spChg chg="mod">
          <ac:chgData name="Aman Kumar" userId="0b4d6e6f-7c99-4de4-a9e6-a72a547bdecf" providerId="ADAL" clId="{97715E6C-6BF7-4BE9-BF82-3BDEAB202CD0}" dt="2025-01-14T16:17:40.300" v="47" actId="21"/>
          <ac:spMkLst>
            <pc:docMk/>
            <pc:sldMk cId="4252466045" sldId="279"/>
            <ac:spMk id="18" creationId="{EC8A7203-48DA-421D-9F61-8C1ABB2981FF}"/>
          </ac:spMkLst>
        </pc:spChg>
      </pc:sldChg>
      <pc:sldMasterChg chg="addSp delSp modSp mod modSldLayout">
        <pc:chgData name="Aman Kumar" userId="0b4d6e6f-7c99-4de4-a9e6-a72a547bdecf" providerId="ADAL" clId="{97715E6C-6BF7-4BE9-BF82-3BDEAB202CD0}" dt="2025-01-14T11:58:36.502" v="46" actId="20577"/>
        <pc:sldMasterMkLst>
          <pc:docMk/>
          <pc:sldMasterMk cId="2464305198" sldId="2147483648"/>
        </pc:sldMasterMkLst>
        <pc:spChg chg="add mod">
          <ac:chgData name="Aman Kumar" userId="0b4d6e6f-7c99-4de4-a9e6-a72a547bdecf" providerId="ADAL" clId="{97715E6C-6BF7-4BE9-BF82-3BDEAB202CD0}" dt="2025-01-14T07:11:32.311" v="39" actId="1076"/>
          <ac:spMkLst>
            <pc:docMk/>
            <pc:sldMasterMk cId="2464305198" sldId="2147483648"/>
            <ac:spMk id="8" creationId="{C0B2AF73-5A6F-2E5F-B5B2-A25399BC968A}"/>
          </ac:spMkLst>
        </pc:spChg>
        <pc:spChg chg="mod">
          <ac:chgData name="Aman Kumar" userId="0b4d6e6f-7c99-4de4-a9e6-a72a547bdecf" providerId="ADAL" clId="{97715E6C-6BF7-4BE9-BF82-3BDEAB202CD0}" dt="2025-01-14T06:44:03.632" v="1" actId="20577"/>
          <ac:spMkLst>
            <pc:docMk/>
            <pc:sldMasterMk cId="2464305198" sldId="2147483648"/>
            <ac:spMk id="9" creationId="{DC812146-8007-47FE-8D4F-5F19E3E53342}"/>
          </ac:spMkLst>
        </pc:spChg>
        <pc:sldLayoutChg chg="addSp delSp modSp mod">
          <pc:chgData name="Aman Kumar" userId="0b4d6e6f-7c99-4de4-a9e6-a72a547bdecf" providerId="ADAL" clId="{97715E6C-6BF7-4BE9-BF82-3BDEAB202CD0}" dt="2025-01-14T11:58:36.502" v="46" actId="20577"/>
          <pc:sldLayoutMkLst>
            <pc:docMk/>
            <pc:sldMasterMk cId="2464305198" sldId="2147483648"/>
            <pc:sldLayoutMk cId="3839583478" sldId="2147483649"/>
          </pc:sldLayoutMkLst>
          <pc:spChg chg="mod">
            <ac:chgData name="Aman Kumar" userId="0b4d6e6f-7c99-4de4-a9e6-a72a547bdecf" providerId="ADAL" clId="{97715E6C-6BF7-4BE9-BF82-3BDEAB202CD0}" dt="2025-01-14T11:58:36.502" v="46" actId="20577"/>
            <ac:spMkLst>
              <pc:docMk/>
              <pc:sldMasterMk cId="2464305198" sldId="2147483648"/>
              <pc:sldLayoutMk cId="3839583478" sldId="214748364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10:08.421" v="25" actId="14100"/>
            <ac:spMkLst>
              <pc:docMk/>
              <pc:sldMasterMk cId="2464305198" sldId="2147483648"/>
              <pc:sldLayoutMk cId="3839583478" sldId="2147483649"/>
              <ac:spMk id="4" creationId="{FBACEB7F-FF75-D2B8-3831-70967AD2F35D}"/>
            </ac:spMkLst>
          </pc:spChg>
          <pc:picChg chg="add mod">
            <ac:chgData name="Aman Kumar" userId="0b4d6e6f-7c99-4de4-a9e6-a72a547bdecf" providerId="ADAL" clId="{97715E6C-6BF7-4BE9-BF82-3BDEAB202CD0}" dt="2025-01-14T11:58:32.256" v="44" actId="1076"/>
            <ac:picMkLst>
              <pc:docMk/>
              <pc:sldMasterMk cId="2464305198" sldId="2147483648"/>
              <pc:sldLayoutMk cId="3839583478" sldId="2147483649"/>
              <ac:picMk id="5" creationId="{8E78544B-3AB2-30DB-5E1C-E67BFA028794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09:12.251" v="20" actId="1076"/>
          <pc:sldLayoutMkLst>
            <pc:docMk/>
            <pc:sldMasterMk cId="2464305198" sldId="2147483648"/>
            <pc:sldLayoutMk cId="2209998915" sldId="2147483699"/>
          </pc:sldLayoutMkLst>
          <pc:spChg chg="mod">
            <ac:chgData name="Aman Kumar" userId="0b4d6e6f-7c99-4de4-a9e6-a72a547bdecf" providerId="ADAL" clId="{97715E6C-6BF7-4BE9-BF82-3BDEAB202CD0}" dt="2025-01-14T06:48:35.084" v="11" actId="20577"/>
            <ac:spMkLst>
              <pc:docMk/>
              <pc:sldMasterMk cId="2464305198" sldId="2147483648"/>
              <pc:sldLayoutMk cId="2209998915" sldId="2147483699"/>
              <ac:spMk id="2" creationId="{6C25C416-A3A2-4CF9-9532-2C0BFB51CFDF}"/>
            </ac:spMkLst>
          </pc:spChg>
          <pc:spChg chg="add mod">
            <ac:chgData name="Aman Kumar" userId="0b4d6e6f-7c99-4de4-a9e6-a72a547bdecf" providerId="ADAL" clId="{97715E6C-6BF7-4BE9-BF82-3BDEAB202CD0}" dt="2025-01-14T07:09:12.251" v="20" actId="1076"/>
            <ac:spMkLst>
              <pc:docMk/>
              <pc:sldMasterMk cId="2464305198" sldId="2147483648"/>
              <pc:sldLayoutMk cId="2209998915" sldId="2147483699"/>
              <ac:spMk id="9" creationId="{A7D876BF-C16B-804C-E214-8EF07F244A8F}"/>
            </ac:spMkLst>
          </pc:spChg>
          <pc:picChg chg="add mod">
            <ac:chgData name="Aman Kumar" userId="0b4d6e6f-7c99-4de4-a9e6-a72a547bdecf" providerId="ADAL" clId="{97715E6C-6BF7-4BE9-BF82-3BDEAB202CD0}" dt="2025-01-14T06:48:26.438" v="9" actId="1076"/>
            <ac:picMkLst>
              <pc:docMk/>
              <pc:sldMasterMk cId="2464305198" sldId="2147483648"/>
              <pc:sldLayoutMk cId="2209998915" sldId="2147483699"/>
              <ac:picMk id="8" creationId="{4DCE8FFE-305F-F279-F18D-0D0A38AC7E18}"/>
            </ac:picMkLst>
          </pc:picChg>
        </pc:sldLayoutChg>
        <pc:sldLayoutChg chg="addSp delSp modSp mod">
          <pc:chgData name="Aman Kumar" userId="0b4d6e6f-7c99-4de4-a9e6-a72a547bdecf" providerId="ADAL" clId="{97715E6C-6BF7-4BE9-BF82-3BDEAB202CD0}" dt="2025-01-14T07:11:12.052" v="35" actId="21"/>
          <pc:sldLayoutMkLst>
            <pc:docMk/>
            <pc:sldMasterMk cId="2464305198" sldId="2147483648"/>
            <pc:sldLayoutMk cId="3133393627" sldId="2147483700"/>
          </pc:sldLayoutMkLst>
          <pc:spChg chg="add mod">
            <ac:chgData name="Aman Kumar" userId="0b4d6e6f-7c99-4de4-a9e6-a72a547bdecf" providerId="ADAL" clId="{97715E6C-6BF7-4BE9-BF82-3BDEAB202CD0}" dt="2025-01-14T07:10:42.629" v="28" actId="1076"/>
            <ac:spMkLst>
              <pc:docMk/>
              <pc:sldMasterMk cId="2464305198" sldId="2147483648"/>
              <pc:sldLayoutMk cId="3133393627" sldId="2147483700"/>
              <ac:spMk id="4" creationId="{9CE173B0-FF95-05D3-76C3-7FDA0B0F614D}"/>
            </ac:spMkLst>
          </pc:spChg>
        </pc:sldLayoutChg>
      </pc:sldMasterChg>
    </pc:docChg>
  </pc:docChgLst>
  <pc:docChgLst>
    <pc:chgData name="Aman Kumar" userId="0b4d6e6f-7c99-4de4-a9e6-a72a547bdecf" providerId="ADAL" clId="{607E1686-ABB5-4D0C-A398-BF40185CF1EB}"/>
    <pc:docChg chg="modSld">
      <pc:chgData name="Aman Kumar" userId="0b4d6e6f-7c99-4de4-a9e6-a72a547bdecf" providerId="ADAL" clId="{607E1686-ABB5-4D0C-A398-BF40185CF1EB}" dt="2025-01-20T16:55:10.940" v="0" actId="21"/>
      <pc:docMkLst>
        <pc:docMk/>
      </pc:docMkLst>
      <pc:sldChg chg="modSp mod">
        <pc:chgData name="Aman Kumar" userId="0b4d6e6f-7c99-4de4-a9e6-a72a547bdecf" providerId="ADAL" clId="{607E1686-ABB5-4D0C-A398-BF40185CF1EB}" dt="2025-01-20T16:55:10.940" v="0" actId="21"/>
        <pc:sldMkLst>
          <pc:docMk/>
          <pc:sldMk cId="2369402306" sldId="273"/>
        </pc:sldMkLst>
        <pc:spChg chg="mod">
          <ac:chgData name="Aman Kumar" userId="0b4d6e6f-7c99-4de4-a9e6-a72a547bdecf" providerId="ADAL" clId="{607E1686-ABB5-4D0C-A398-BF40185CF1EB}" dt="2025-01-20T16:55:10.940" v="0" actId="21"/>
          <ac:spMkLst>
            <pc:docMk/>
            <pc:sldMk cId="2369402306" sldId="273"/>
            <ac:spMk id="46" creationId="{E40AA487-E4D4-49AC-AEFF-97F1C5782C6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CAE72A9-67A2-4FB1-BBF6-740F2C2EAAB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7B748C-466C-45D8-970C-D4FB4FE80CD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8ABBF3-49A8-4B3F-9773-22E67695BB12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A8C23F-271A-4B7C-87EC-108046165C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E7ABF6-4152-4126-AC20-23B44A3111A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B6193-5AA7-489B-8575-00593FC261D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4054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4AAC2B-A50D-4386-849A-6B59FB991B4C}" type="datetimeFigureOut">
              <a:rPr lang="en-US" smtClean="0"/>
              <a:t>2/21/2026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0895658-EA1F-4910-80AB-4DA76E16747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47731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1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0.png"/><Relationship Id="rId5" Type="http://schemas.openxmlformats.org/officeDocument/2006/relationships/image" Target="../media/image12.png"/><Relationship Id="rId4" Type="http://schemas.openxmlformats.org/officeDocument/2006/relationships/image" Target="../media/image17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12.png"/><Relationship Id="rId3" Type="http://schemas.openxmlformats.org/officeDocument/2006/relationships/image" Target="../media/image20.png"/><Relationship Id="rId7" Type="http://schemas.openxmlformats.org/officeDocument/2006/relationships/image" Target="../media/image26.png"/><Relationship Id="rId12" Type="http://schemas.openxmlformats.org/officeDocument/2006/relationships/image" Target="../media/image29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5.svg"/><Relationship Id="rId11" Type="http://schemas.openxmlformats.org/officeDocument/2006/relationships/image" Target="../media/image28.png"/><Relationship Id="rId5" Type="http://schemas.openxmlformats.org/officeDocument/2006/relationships/image" Target="../media/image24.png"/><Relationship Id="rId10" Type="http://schemas.openxmlformats.org/officeDocument/2006/relationships/image" Target="../media/image19.svg"/><Relationship Id="rId4" Type="http://schemas.openxmlformats.org/officeDocument/2006/relationships/image" Target="../media/image21.svg"/><Relationship Id="rId9" Type="http://schemas.openxmlformats.org/officeDocument/2006/relationships/image" Target="../media/image18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23.sv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3" Type="http://schemas.microsoft.com/office/2007/relationships/hdphoto" Target="../media/hdphoto1.wdp"/><Relationship Id="rId7" Type="http://schemas.openxmlformats.org/officeDocument/2006/relationships/image" Target="../media/image16.png"/><Relationship Id="rId2" Type="http://schemas.openxmlformats.org/officeDocument/2006/relationships/image" Target="../media/image35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7" Type="http://schemas.openxmlformats.org/officeDocument/2006/relationships/image" Target="../media/image37.sv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6.png"/><Relationship Id="rId5" Type="http://schemas.openxmlformats.org/officeDocument/2006/relationships/image" Target="../media/image34.svg"/><Relationship Id="rId4" Type="http://schemas.openxmlformats.org/officeDocument/2006/relationships/image" Target="../media/image3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sv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3.svg"/><Relationship Id="rId5" Type="http://schemas.openxmlformats.org/officeDocument/2006/relationships/image" Target="../media/image22.png"/><Relationship Id="rId4" Type="http://schemas.openxmlformats.org/officeDocument/2006/relationships/image" Target="../media/image19.sv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7.svg"/><Relationship Id="rId5" Type="http://schemas.openxmlformats.org/officeDocument/2006/relationships/image" Target="../media/image36.png"/><Relationship Id="rId4" Type="http://schemas.openxmlformats.org/officeDocument/2006/relationships/image" Target="../media/image34.sv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svg"/><Relationship Id="rId2" Type="http://schemas.openxmlformats.org/officeDocument/2006/relationships/image" Target="../media/image40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2.sv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svg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sv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6.png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Layouts/_rels/slideLayout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0" y="169577"/>
            <a:ext cx="8324633" cy="2562870"/>
          </a:xfrm>
        </p:spPr>
        <p:txBody>
          <a:bodyPr anchor="b">
            <a:noAutofit/>
            <a:scene3d>
              <a:camera prst="orthographicFront"/>
              <a:lightRig rig="threePt" dir="t"/>
            </a:scene3d>
            <a:sp3d>
              <a:bevelB w="38100" h="38100"/>
            </a:sp3d>
          </a:bodyPr>
          <a:lstStyle>
            <a:lvl1pPr algn="l">
              <a:defRPr sz="4400" b="0" cap="all" baseline="0">
                <a:solidFill>
                  <a:schemeClr val="bg1"/>
                </a:solidFill>
                <a:effectLst>
                  <a:outerShdw blurRad="50800" dist="38100" dir="18900000" algn="bl" rotWithShape="0">
                    <a:prstClr val="black">
                      <a:alpha val="40000"/>
                    </a:prstClr>
                  </a:outerShdw>
                </a:effectLst>
                <a:latin typeface="Oswald" panose="00000500000000000000" pitchFamily="2" charset="0"/>
              </a:defRPr>
            </a:lvl1pPr>
          </a:lstStyle>
          <a:p>
            <a:r>
              <a:rPr lang="en-US" dirty="0"/>
              <a:t> </a:t>
            </a:r>
            <a:br>
              <a:rPr lang="en-IN" dirty="0"/>
            </a:br>
            <a:br>
              <a:rPr lang="en-IN" dirty="0"/>
            </a:br>
            <a:br>
              <a:rPr lang="en-IN" dirty="0"/>
            </a:br>
            <a:br>
              <a:rPr lang="en-IN" dirty="0"/>
            </a:br>
            <a:r>
              <a:rPr lang="en-IN" dirty="0"/>
              <a:t>      </a:t>
            </a:r>
            <a:r>
              <a:rPr lang="en-US" dirty="0"/>
              <a:t>GLOBAL </a:t>
            </a:r>
            <a:br>
              <a:rPr lang="en-US" dirty="0"/>
            </a:br>
            <a:r>
              <a:rPr lang="en-US" dirty="0"/>
              <a:t>      POWER PLATFORM &amp; Agent </a:t>
            </a:r>
            <a:br>
              <a:rPr lang="en-US" dirty="0"/>
            </a:br>
            <a:r>
              <a:rPr lang="en-US" dirty="0"/>
              <a:t>      BOOTCAMP 2026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5486400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lang="en-CA" sz="2000" b="1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pic>
        <p:nvPicPr>
          <p:cNvPr id="1026" name="Picture 2" descr="Microsoft-Logo-White - Vyopta">
            <a:extLst>
              <a:ext uri="{FF2B5EF4-FFF2-40B4-BE49-F238E27FC236}">
                <a16:creationId xmlns:a16="http://schemas.microsoft.com/office/drawing/2014/main" id="{2718FC87-8A27-4CFC-A61E-CE8D1EC3671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8E1F1419-8EF5-5F45-F98F-8B7C2A21C8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6" name="Freeform 14">
            <a:extLst>
              <a:ext uri="{FF2B5EF4-FFF2-40B4-BE49-F238E27FC236}">
                <a16:creationId xmlns:a16="http://schemas.microsoft.com/office/drawing/2014/main" id="{3750F061-A5E4-3920-90D1-C168D051ABEB}"/>
              </a:ext>
            </a:extLst>
          </p:cNvPr>
          <p:cNvSpPr/>
          <p:nvPr userDrawn="1"/>
        </p:nvSpPr>
        <p:spPr>
          <a:xfrm>
            <a:off x="5334184" y="848880"/>
            <a:ext cx="676685" cy="663884"/>
          </a:xfrm>
          <a:custGeom>
            <a:avLst/>
            <a:gdLst/>
            <a:ahLst/>
            <a:cxnLst/>
            <a:rect l="l" t="t" r="r" b="b"/>
            <a:pathLst>
              <a:path w="1116948" h="1104382">
                <a:moveTo>
                  <a:pt x="0" y="0"/>
                </a:moveTo>
                <a:lnTo>
                  <a:pt x="1116948" y="0"/>
                </a:lnTo>
                <a:lnTo>
                  <a:pt x="1116948" y="1104382"/>
                </a:lnTo>
                <a:lnTo>
                  <a:pt x="0" y="1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A2649124-202A-D047-0335-8B592133F9D3}"/>
              </a:ext>
            </a:extLst>
          </p:cNvPr>
          <p:cNvSpPr/>
          <p:nvPr userDrawn="1"/>
        </p:nvSpPr>
        <p:spPr>
          <a:xfrm>
            <a:off x="-363674" y="81848"/>
            <a:ext cx="4507239" cy="494336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3958347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60" userDrawn="1">
          <p15:clr>
            <a:srgbClr val="FBAE40"/>
          </p15:clr>
        </p15:guide>
        <p15:guide id="5" pos="7296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6A6A8D4-352A-4CDF-8E34-3A3E064029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8091831" y="-988886"/>
            <a:ext cx="4100169" cy="6878956"/>
            <a:chOff x="8094267" y="-12136"/>
            <a:chExt cx="4100169" cy="687895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CDCB077-A12F-4FE0-AD96-924BF98DBB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138160" y="-7084"/>
              <a:ext cx="4053840" cy="4061621"/>
              <a:chOff x="8138160" y="-7084"/>
              <a:chExt cx="4053840" cy="4061621"/>
            </a:xfrm>
          </p:grpSpPr>
          <p:sp>
            <p:nvSpPr>
              <p:cNvPr id="39" name="Rectangle 38">
                <a:extLst>
                  <a:ext uri="{FF2B5EF4-FFF2-40B4-BE49-F238E27FC236}">
                    <a16:creationId xmlns:a16="http://schemas.microsoft.com/office/drawing/2014/main" id="{9837D25D-BADF-40E0-B7F9-1288B53AA656}"/>
                  </a:ext>
                </a:extLst>
              </p:cNvPr>
              <p:cNvSpPr/>
              <p:nvPr userDrawn="1"/>
            </p:nvSpPr>
            <p:spPr>
              <a:xfrm flipH="1">
                <a:off x="8138160" y="2017039"/>
                <a:ext cx="2032942" cy="2029968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4FADCD25-4CC2-4A9A-B033-132F3DA6D2F5}"/>
                  </a:ext>
                </a:extLst>
              </p:cNvPr>
              <p:cNvSpPr/>
              <p:nvPr userDrawn="1"/>
            </p:nvSpPr>
            <p:spPr>
              <a:xfrm>
                <a:off x="10162032" y="2014436"/>
                <a:ext cx="2029968" cy="202996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23">
                <a:extLst>
                  <a:ext uri="{FF2B5EF4-FFF2-40B4-BE49-F238E27FC236}">
                    <a16:creationId xmlns:a16="http://schemas.microsoft.com/office/drawing/2014/main" id="{D2F68DA8-1D58-42B0-A2C9-046E92884BC1}"/>
                  </a:ext>
                </a:extLst>
              </p:cNvPr>
              <p:cNvSpPr/>
              <p:nvPr userDrawn="1"/>
            </p:nvSpPr>
            <p:spPr>
              <a:xfrm rot="5400000">
                <a:off x="10160492" y="2024569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9DB232A4-4F4E-48E9-9E61-BE51F716635C}"/>
                  </a:ext>
                </a:extLst>
              </p:cNvPr>
              <p:cNvSpPr/>
              <p:nvPr userDrawn="1"/>
            </p:nvSpPr>
            <p:spPr>
              <a:xfrm>
                <a:off x="10162032" y="0"/>
                <a:ext cx="2029968" cy="2029968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8" name="Graphic 7">
                <a:extLst>
                  <a:ext uri="{FF2B5EF4-FFF2-40B4-BE49-F238E27FC236}">
                    <a16:creationId xmlns:a16="http://schemas.microsoft.com/office/drawing/2014/main" id="{4CB66576-218C-4236-B125-DD7B03A78484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10800000">
                <a:off x="10162032" y="0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E557D1F3-8C55-47FE-B39A-86D30F8FFEA1}"/>
                  </a:ext>
                </a:extLst>
              </p:cNvPr>
              <p:cNvSpPr/>
              <p:nvPr userDrawn="1"/>
            </p:nvSpPr>
            <p:spPr>
              <a:xfrm>
                <a:off x="8139364" y="-7084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17B41BF2-DA71-4B06-A2F0-757A5EF704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8094267" y="-12136"/>
              <a:ext cx="4100169" cy="6878956"/>
              <a:chOff x="8094267" y="-12136"/>
              <a:chExt cx="4100169" cy="6878956"/>
            </a:xfrm>
          </p:grpSpPr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F4EB6F2E-2621-4EB5-A04D-906FD08CED87}"/>
                  </a:ext>
                </a:extLst>
              </p:cNvPr>
              <p:cNvSpPr/>
              <p:nvPr userDrawn="1"/>
            </p:nvSpPr>
            <p:spPr>
              <a:xfrm flipH="1">
                <a:off x="8138160" y="4868828"/>
                <a:ext cx="2032942" cy="1997992"/>
              </a:xfrm>
              <a:prstGeom prst="rect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33">
                <a:extLst>
                  <a:ext uri="{FF2B5EF4-FFF2-40B4-BE49-F238E27FC236}">
                    <a16:creationId xmlns:a16="http://schemas.microsoft.com/office/drawing/2014/main" id="{9CC28908-2548-441C-BE9D-8728E1FC84C0}"/>
                  </a:ext>
                </a:extLst>
              </p:cNvPr>
              <p:cNvSpPr/>
              <p:nvPr userDrawn="1"/>
            </p:nvSpPr>
            <p:spPr>
              <a:xfrm>
                <a:off x="10164468" y="4044603"/>
                <a:ext cx="2029968" cy="2029968"/>
              </a:xfrm>
              <a:prstGeom prst="rect">
                <a:avLst/>
              </a:prstGeom>
              <a:solidFill>
                <a:schemeClr val="accent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5" name="Picture 34" descr="A black and white striped pattern&#10;&#10;Description automatically generated with low confidence">
                <a:extLst>
                  <a:ext uri="{FF2B5EF4-FFF2-40B4-BE49-F238E27FC236}">
                    <a16:creationId xmlns:a16="http://schemas.microsoft.com/office/drawing/2014/main" id="{731DC170-FB16-45F8-B62C-DCAB2B9AC310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419" y="5079562"/>
                <a:ext cx="2019299" cy="999451"/>
              </a:xfrm>
              <a:prstGeom prst="rect">
                <a:avLst/>
              </a:prstGeom>
            </p:spPr>
          </p:pic>
          <p:pic>
            <p:nvPicPr>
              <p:cNvPr id="36" name="Graphic 35">
                <a:extLst>
                  <a:ext uri="{FF2B5EF4-FFF2-40B4-BE49-F238E27FC236}">
                    <a16:creationId xmlns:a16="http://schemas.microsoft.com/office/drawing/2014/main" id="{6529D2A7-ABB3-4E2D-88CA-F813997011F5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 rot="10800000">
                <a:off x="8137489" y="-12136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CDB6750E-735F-4906-8BCA-E0BD4F029617}"/>
                  </a:ext>
                </a:extLst>
              </p:cNvPr>
              <p:cNvSpPr/>
              <p:nvPr userDrawn="1"/>
            </p:nvSpPr>
            <p:spPr>
              <a:xfrm>
                <a:off x="10162032" y="6020759"/>
                <a:ext cx="2029968" cy="837241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38" name="Graphic 37">
                <a:extLst>
                  <a:ext uri="{FF2B5EF4-FFF2-40B4-BE49-F238E27FC236}">
                    <a16:creationId xmlns:a16="http://schemas.microsoft.com/office/drawing/2014/main" id="{051ECE99-ACA6-46AF-98D5-81FBD3F834AC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8138160" y="4863676"/>
                <a:ext cx="2029968" cy="1997992"/>
              </a:xfrm>
              <a:prstGeom prst="rect">
                <a:avLst/>
              </a:prstGeom>
            </p:spPr>
          </p:pic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3A847BA4-24DF-47BE-BE28-02415C2A2D3C}"/>
                  </a:ext>
                </a:extLst>
              </p:cNvPr>
              <p:cNvGrpSpPr/>
              <p:nvPr userDrawn="1"/>
            </p:nvGrpSpPr>
            <p:grpSpPr>
              <a:xfrm>
                <a:off x="8227718" y="2092719"/>
                <a:ext cx="1920240" cy="1920240"/>
                <a:chOff x="5361924" y="7472790"/>
                <a:chExt cx="1828800" cy="1828800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882CC485-8A14-4767-80E8-8FB0A9991D2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61924" y="7472790"/>
                  <a:chExt cx="1828800" cy="1828800"/>
                </a:xfrm>
              </p:grpSpPr>
              <p:grpSp>
                <p:nvGrpSpPr>
                  <p:cNvPr id="43" name="Group 42">
                    <a:extLst>
                      <a:ext uri="{FF2B5EF4-FFF2-40B4-BE49-F238E27FC236}">
                        <a16:creationId xmlns:a16="http://schemas.microsoft.com/office/drawing/2014/main" id="{E119FAB2-4AF3-4EC9-98C6-E69760D0281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61924" y="7472790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49" name="Group 48">
                      <a:extLst>
                        <a:ext uri="{FF2B5EF4-FFF2-40B4-BE49-F238E27FC236}">
                          <a16:creationId xmlns:a16="http://schemas.microsoft.com/office/drawing/2014/main" id="{E2A21525-E952-4F39-A9B2-2CA7C5B14B85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388428" y="7173291"/>
                      <a:chExt cx="1828800" cy="1828800"/>
                    </a:xfrm>
                  </p:grpSpPr>
                  <p:grpSp>
                    <p:nvGrpSpPr>
                      <p:cNvPr id="51" name="Group 50">
                        <a:extLst>
                          <a:ext uri="{FF2B5EF4-FFF2-40B4-BE49-F238E27FC236}">
                            <a16:creationId xmlns:a16="http://schemas.microsoft.com/office/drawing/2014/main" id="{53BFFD34-0142-4185-8790-1D792CB2F5DD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388428" y="7173291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3" name="Group 52">
                          <a:extLst>
                            <a:ext uri="{FF2B5EF4-FFF2-40B4-BE49-F238E27FC236}">
                              <a16:creationId xmlns:a16="http://schemas.microsoft.com/office/drawing/2014/main" id="{00D3FC75-8C07-4B5B-A025-3CCC5DC458D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5" name="Group 54">
                            <a:extLst>
                              <a:ext uri="{FF2B5EF4-FFF2-40B4-BE49-F238E27FC236}">
                                <a16:creationId xmlns:a16="http://schemas.microsoft.com/office/drawing/2014/main" id="{393D2F91-0E6A-4541-843C-1FC0CC2A024A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grpSp>
                          <p:nvGrpSpPr>
                            <p:cNvPr id="57" name="Group 56">
                              <a:extLst>
                                <a:ext uri="{FF2B5EF4-FFF2-40B4-BE49-F238E27FC236}">
                                  <a16:creationId xmlns:a16="http://schemas.microsoft.com/office/drawing/2014/main" id="{7C9F80E2-6A88-44DC-B048-7178CAA61DAF}"/>
                                </a:ext>
                              </a:extLst>
                            </p:cNvPr>
                            <p:cNvGrpSpPr/>
                            <p:nvPr userDrawn="1"/>
                          </p:nvGrpSpPr>
                          <p:grpSpPr>
                            <a:xfrm>
                              <a:off x="5579044" y="7049770"/>
                              <a:ext cx="1828800" cy="1828800"/>
                              <a:chOff x="5579044" y="7049770"/>
                              <a:chExt cx="1828800" cy="1828800"/>
                            </a:xfrm>
                          </p:grpSpPr>
                          <p:sp>
                            <p:nvSpPr>
                              <p:cNvPr id="59" name="Oval 58">
                                <a:extLst>
                                  <a:ext uri="{FF2B5EF4-FFF2-40B4-BE49-F238E27FC236}">
                                    <a16:creationId xmlns:a16="http://schemas.microsoft.com/office/drawing/2014/main" id="{1D9D5420-70BE-477D-A17F-A86F19AD3FAC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579044" y="7049770"/>
                                <a:ext cx="1828800" cy="182880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  <p:sp>
                            <p:nvSpPr>
                              <p:cNvPr id="60" name="Oval 59">
                                <a:extLst>
                                  <a:ext uri="{FF2B5EF4-FFF2-40B4-BE49-F238E27FC236}">
                                    <a16:creationId xmlns:a16="http://schemas.microsoft.com/office/drawing/2014/main" id="{0BBACECF-9AE7-40B5-90D0-AE2CF1FBE0BD}"/>
                                  </a:ext>
                                </a:extLst>
                              </p:cNvPr>
                              <p:cNvSpPr/>
                              <p:nvPr userDrawn="1"/>
                            </p:nvSpPr>
                            <p:spPr>
                              <a:xfrm>
                                <a:off x="5647624" y="7118350"/>
                                <a:ext cx="1691640" cy="1691640"/>
                              </a:xfrm>
                              <a:prstGeom prst="ellipse">
                                <a:avLst/>
                              </a:prstGeom>
                              <a:noFill/>
                              <a:ln w="25400">
                                <a:solidFill>
                                  <a:schemeClr val="accent1"/>
                                </a:solidFill>
                              </a:ln>
                            </p:spPr>
                            <p:style>
                              <a:lnRef idx="2">
                                <a:schemeClr val="accent1">
                                  <a:shade val="50000"/>
                                </a:schemeClr>
                              </a:lnRef>
                              <a:fillRef idx="1">
                                <a:schemeClr val="accent1"/>
                              </a:fillRef>
                              <a:effectRef idx="0">
                                <a:schemeClr val="accent1"/>
                              </a:effectRef>
                              <a:fontRef idx="minor">
                                <a:schemeClr val="lt1"/>
                              </a:fontRef>
                            </p:style>
                            <p:txBody>
                              <a:bodyPr rtlCol="0" anchor="ctr"/>
                              <a:lstStyle/>
                              <a:p>
                                <a:pPr algn="ctr"/>
                                <a:r>
                                  <a:rPr lang="en-US" dirty="0"/>
                                  <a:t> </a:t>
                                </a:r>
                              </a:p>
                            </p:txBody>
                          </p:sp>
                        </p:grpSp>
                        <p:sp>
                          <p:nvSpPr>
                            <p:cNvPr id="58" name="Oval 57">
                              <a:extLst>
                                <a:ext uri="{FF2B5EF4-FFF2-40B4-BE49-F238E27FC236}">
                                  <a16:creationId xmlns:a16="http://schemas.microsoft.com/office/drawing/2014/main" id="{1A76BEA0-888E-41CD-9B30-B128A39F781E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716204" y="7186930"/>
                              <a:ext cx="1554480" cy="155448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6" name="Oval 55">
                            <a:extLst>
                              <a:ext uri="{FF2B5EF4-FFF2-40B4-BE49-F238E27FC236}">
                                <a16:creationId xmlns:a16="http://schemas.microsoft.com/office/drawing/2014/main" id="{2EA36045-2F1D-402B-A951-B9957D5C145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84784" y="7255510"/>
                            <a:ext cx="1417320" cy="141732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4" name="Oval 53">
                          <a:extLst>
                            <a:ext uri="{FF2B5EF4-FFF2-40B4-BE49-F238E27FC236}">
                              <a16:creationId xmlns:a16="http://schemas.microsoft.com/office/drawing/2014/main" id="{AAF58CB3-363E-4156-8148-52E0B9CB634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853364" y="7324090"/>
                          <a:ext cx="1280160" cy="128016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2" name="Oval 51">
                        <a:extLst>
                          <a:ext uri="{FF2B5EF4-FFF2-40B4-BE49-F238E27FC236}">
                            <a16:creationId xmlns:a16="http://schemas.microsoft.com/office/drawing/2014/main" id="{BDC4E05B-A602-483A-B19B-B907358D4629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31328" y="7516191"/>
                        <a:ext cx="1143000" cy="114300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0" name="Oval 49">
                      <a:extLst>
                        <a:ext uri="{FF2B5EF4-FFF2-40B4-BE49-F238E27FC236}">
                          <a16:creationId xmlns:a16="http://schemas.microsoft.com/office/drawing/2014/main" id="{55AC54D8-2C27-49A7-B1CE-C865E629499E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99908" y="7584771"/>
                      <a:ext cx="1005840" cy="100584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C9753262-9BA1-4716-B4B5-AAFE232A72A2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841984" y="7952850"/>
                    <a:ext cx="868680" cy="86868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5" name="Oval 44">
                    <a:extLst>
                      <a:ext uri="{FF2B5EF4-FFF2-40B4-BE49-F238E27FC236}">
                        <a16:creationId xmlns:a16="http://schemas.microsoft.com/office/drawing/2014/main" id="{5B2AD932-98DF-4DA1-B19E-E38A4DD270F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10564" y="8021430"/>
                    <a:ext cx="731520" cy="73152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6" name="Oval 45">
                    <a:extLst>
                      <a:ext uri="{FF2B5EF4-FFF2-40B4-BE49-F238E27FC236}">
                        <a16:creationId xmlns:a16="http://schemas.microsoft.com/office/drawing/2014/main" id="{DE13C879-BB42-4F2C-9413-A1322DE5880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979144" y="8090010"/>
                    <a:ext cx="594360" cy="59436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7" name="Oval 46">
                    <a:extLst>
                      <a:ext uri="{FF2B5EF4-FFF2-40B4-BE49-F238E27FC236}">
                        <a16:creationId xmlns:a16="http://schemas.microsoft.com/office/drawing/2014/main" id="{28B4D2F2-9DD5-4B23-A2F2-7DBEE9E61F6C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047724" y="8158590"/>
                    <a:ext cx="457200" cy="4572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  <p:sp>
                <p:nvSpPr>
                  <p:cNvPr id="48" name="Oval 47">
                    <a:extLst>
                      <a:ext uri="{FF2B5EF4-FFF2-40B4-BE49-F238E27FC236}">
                        <a16:creationId xmlns:a16="http://schemas.microsoft.com/office/drawing/2014/main" id="{C1A2F663-A8A7-4337-9C39-489B4C457111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6116304" y="8227170"/>
                    <a:ext cx="320040" cy="3200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2" name="Oval 41">
                  <a:extLst>
                    <a:ext uri="{FF2B5EF4-FFF2-40B4-BE49-F238E27FC236}">
                      <a16:creationId xmlns:a16="http://schemas.microsoft.com/office/drawing/2014/main" id="{1609761D-150A-4DE0-9604-CC3953C108D0}"/>
                    </a:ext>
                  </a:extLst>
                </p:cNvPr>
                <p:cNvSpPr/>
                <p:nvPr userDrawn="1"/>
              </p:nvSpPr>
              <p:spPr>
                <a:xfrm>
                  <a:off x="6184884" y="8295750"/>
                  <a:ext cx="182880" cy="1828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D1189D1C-85ED-4EF1-A384-7C4590ED50FD}"/>
                  </a:ext>
                </a:extLst>
              </p:cNvPr>
              <p:cNvSpPr/>
              <p:nvPr userDrawn="1"/>
            </p:nvSpPr>
            <p:spPr>
              <a:xfrm>
                <a:off x="8138160" y="4045868"/>
                <a:ext cx="2029968" cy="82296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445306C5-E470-4A93-9C9F-5D066F760D16}"/>
                  </a:ext>
                </a:extLst>
              </p:cNvPr>
              <p:cNvSpPr/>
              <p:nvPr userDrawn="1"/>
            </p:nvSpPr>
            <p:spPr>
              <a:xfrm>
                <a:off x="8138160" y="2028241"/>
                <a:ext cx="1014984" cy="2011680"/>
              </a:xfrm>
              <a:custGeom>
                <a:avLst/>
                <a:gdLst>
                  <a:gd name="connsiteX0" fmla="*/ 1248 w 915648"/>
                  <a:gd name="connsiteY0" fmla="*/ 0 h 1828800"/>
                  <a:gd name="connsiteX1" fmla="*/ 915648 w 915648"/>
                  <a:gd name="connsiteY1" fmla="*/ 914400 h 1828800"/>
                  <a:gd name="connsiteX2" fmla="*/ 1248 w 915648"/>
                  <a:gd name="connsiteY2" fmla="*/ 1828800 h 1828800"/>
                  <a:gd name="connsiteX3" fmla="*/ 0 w 915648"/>
                  <a:gd name="connsiteY3" fmla="*/ 1828737 h 1828800"/>
                  <a:gd name="connsiteX4" fmla="*/ 0 w 915648"/>
                  <a:gd name="connsiteY4" fmla="*/ 63 h 182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5648" h="1828800">
                    <a:moveTo>
                      <a:pt x="1248" y="0"/>
                    </a:moveTo>
                    <a:cubicBezTo>
                      <a:pt x="506257" y="0"/>
                      <a:pt x="915648" y="409391"/>
                      <a:pt x="915648" y="914400"/>
                    </a:cubicBezTo>
                    <a:cubicBezTo>
                      <a:pt x="915648" y="1419409"/>
                      <a:pt x="506257" y="1828800"/>
                      <a:pt x="1248" y="1828800"/>
                    </a:cubicBezTo>
                    <a:lnTo>
                      <a:pt x="0" y="1828737"/>
                    </a:lnTo>
                    <a:lnTo>
                      <a:pt x="0" y="63"/>
                    </a:lnTo>
                    <a:close/>
                  </a:path>
                </a:pathLst>
              </a:cu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cxnSp>
            <p:nvCxnSpPr>
              <p:cNvPr id="63" name="Straight Connector 62">
                <a:extLst>
                  <a:ext uri="{FF2B5EF4-FFF2-40B4-BE49-F238E27FC236}">
                    <a16:creationId xmlns:a16="http://schemas.microsoft.com/office/drawing/2014/main" id="{B31C374B-40F2-4B1E-A9D8-6E5C932FF17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8094267" y="2005958"/>
                <a:ext cx="3017520" cy="70"/>
              </a:xfrm>
              <a:prstGeom prst="line">
                <a:avLst/>
              </a:prstGeom>
              <a:ln w="38100">
                <a:solidFill>
                  <a:schemeClr val="tx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Oval 63">
                <a:extLst>
                  <a:ext uri="{FF2B5EF4-FFF2-40B4-BE49-F238E27FC236}">
                    <a16:creationId xmlns:a16="http://schemas.microsoft.com/office/drawing/2014/main" id="{1C668341-39BE-4448-B29D-2594AE6D75C2}"/>
                  </a:ext>
                </a:extLst>
              </p:cNvPr>
              <p:cNvSpPr/>
              <p:nvPr userDrawn="1"/>
            </p:nvSpPr>
            <p:spPr>
              <a:xfrm>
                <a:off x="11051006" y="1868129"/>
                <a:ext cx="274320" cy="274320"/>
              </a:xfrm>
              <a:prstGeom prst="ellipse">
                <a:avLst/>
              </a:prstGeom>
              <a:solidFill>
                <a:schemeClr val="tx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69" name="Text Placeholder 9">
            <a:extLst>
              <a:ext uri="{FF2B5EF4-FFF2-40B4-BE49-F238E27FC236}">
                <a16:creationId xmlns:a16="http://schemas.microsoft.com/office/drawing/2014/main" id="{DEE368EA-C32D-4066-8292-11EB5B67AB3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440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0" name="Text Placeholder 9">
            <a:extLst>
              <a:ext uri="{FF2B5EF4-FFF2-40B4-BE49-F238E27FC236}">
                <a16:creationId xmlns:a16="http://schemas.microsoft.com/office/drawing/2014/main" id="{C3E5ADF3-741C-452B-9B49-005E753E6E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382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68" name="Text Placeholder 9">
            <a:extLst>
              <a:ext uri="{FF2B5EF4-FFF2-40B4-BE49-F238E27FC236}">
                <a16:creationId xmlns:a16="http://schemas.microsoft.com/office/drawing/2014/main" id="{2C541281-49BC-4F14-B167-DE14FE3A622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5354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9">
            <a:extLst>
              <a:ext uri="{FF2B5EF4-FFF2-40B4-BE49-F238E27FC236}">
                <a16:creationId xmlns:a16="http://schemas.microsoft.com/office/drawing/2014/main" id="{3B7B080D-47B1-4B65-8638-AD5E3240EDA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4400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AA51BCEC-2845-4DF6-8F9A-2B163EC16DD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4400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5B98F8C8-0931-4E43-ABDE-8A700DD269D7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535424" y="3840480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26E196B-9448-4FBE-A134-65735F8ED97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535424" y="4251960"/>
            <a:ext cx="3200400" cy="114300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594045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lef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FADCD25-4CC2-4A9A-B033-132F3DA6D2F5}"/>
              </a:ext>
            </a:extLst>
          </p:cNvPr>
          <p:cNvSpPr/>
          <p:nvPr userDrawn="1"/>
        </p:nvSpPr>
        <p:spPr>
          <a:xfrm>
            <a:off x="10157461" y="1071461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23">
            <a:extLst>
              <a:ext uri="{FF2B5EF4-FFF2-40B4-BE49-F238E27FC236}">
                <a16:creationId xmlns:a16="http://schemas.microsoft.com/office/drawing/2014/main" id="{D2F68DA8-1D58-42B0-A2C9-046E92884BC1}"/>
              </a:ext>
            </a:extLst>
          </p:cNvPr>
          <p:cNvSpPr/>
          <p:nvPr userDrawn="1"/>
        </p:nvSpPr>
        <p:spPr>
          <a:xfrm rot="5400000">
            <a:off x="10155921" y="1081594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DB232A4-4F4E-48E9-9E61-BE51F716635C}"/>
              </a:ext>
            </a:extLst>
          </p:cNvPr>
          <p:cNvSpPr/>
          <p:nvPr userDrawn="1"/>
        </p:nvSpPr>
        <p:spPr>
          <a:xfrm>
            <a:off x="10157461" y="-942975"/>
            <a:ext cx="2029968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CB66576-218C-4236-B125-DD7B03A7848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57461" y="-942975"/>
            <a:ext cx="2029968" cy="202996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557D1F3-8C55-47FE-B39A-86D30F8FFEA1}"/>
              </a:ext>
            </a:extLst>
          </p:cNvPr>
          <p:cNvSpPr/>
          <p:nvPr userDrawn="1"/>
        </p:nvSpPr>
        <p:spPr>
          <a:xfrm>
            <a:off x="8134793" y="-950059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14400" y="2206377"/>
            <a:ext cx="6800850" cy="38404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4EB6F2E-2621-4EB5-A04D-906FD08CED87}"/>
              </a:ext>
            </a:extLst>
          </p:cNvPr>
          <p:cNvSpPr/>
          <p:nvPr userDrawn="1"/>
        </p:nvSpPr>
        <p:spPr>
          <a:xfrm flipH="1">
            <a:off x="8122905" y="3864801"/>
            <a:ext cx="2032942" cy="2029968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9CC28908-2548-441C-BE9D-8728E1FC84C0}"/>
              </a:ext>
            </a:extLst>
          </p:cNvPr>
          <p:cNvSpPr/>
          <p:nvPr userDrawn="1"/>
        </p:nvSpPr>
        <p:spPr>
          <a:xfrm>
            <a:off x="10155921" y="3098564"/>
            <a:ext cx="2029968" cy="202996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731DC170-FB16-45F8-B62C-DCAB2B9AC31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2701" y="4136587"/>
            <a:ext cx="2019299" cy="999451"/>
          </a:xfrm>
          <a:prstGeom prst="rect">
            <a:avLst/>
          </a:prstGeom>
        </p:spPr>
      </p:pic>
      <p:pic>
        <p:nvPicPr>
          <p:cNvPr id="36" name="Graphic 35">
            <a:extLst>
              <a:ext uri="{FF2B5EF4-FFF2-40B4-BE49-F238E27FC236}">
                <a16:creationId xmlns:a16="http://schemas.microsoft.com/office/drawing/2014/main" id="{6529D2A7-ABB3-4E2D-88CA-F813997011F5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8135069" y="-952119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CDB6750E-735F-4906-8BCA-E0BD4F029617}"/>
              </a:ext>
            </a:extLst>
          </p:cNvPr>
          <p:cNvSpPr/>
          <p:nvPr userDrawn="1"/>
        </p:nvSpPr>
        <p:spPr>
          <a:xfrm>
            <a:off x="10154413" y="5073776"/>
            <a:ext cx="2029968" cy="84124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8" name="Graphic 37">
            <a:extLst>
              <a:ext uri="{FF2B5EF4-FFF2-40B4-BE49-F238E27FC236}">
                <a16:creationId xmlns:a16="http://schemas.microsoft.com/office/drawing/2014/main" id="{051ECE99-ACA6-46AF-98D5-81FBD3F834A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6585" y="3885057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3A847BA4-24DF-47BE-BE28-02415C2A2D3C}"/>
              </a:ext>
            </a:extLst>
          </p:cNvPr>
          <p:cNvGrpSpPr/>
          <p:nvPr userDrawn="1"/>
        </p:nvGrpSpPr>
        <p:grpSpPr>
          <a:xfrm>
            <a:off x="8223147" y="1149744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882CC485-8A14-4767-80E8-8FB0A9991D20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E119FAB2-4AF3-4EC9-98C6-E69760D0281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E2A21525-E952-4F39-A9B2-2CA7C5B14B85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53BFFD34-0142-4185-8790-1D792CB2F5DD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00D3FC75-8C07-4B5B-A025-3CCC5DC458DA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393D2F91-0E6A-4541-843C-1FC0CC2A024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7C9F80E2-6A88-44DC-B048-7178CAA61DAF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1D9D5420-70BE-477D-A17F-A86F19AD3FAC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0BBACECF-9AE7-40B5-90D0-AE2CF1FBE0B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1A76BEA0-888E-41CD-9B30-B128A39F781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2EA36045-2F1D-402B-A951-B9957D5C145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AAF58CB3-363E-4156-8148-52E0B9CB634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BDC4E05B-A602-483A-B19B-B907358D4629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55AC54D8-2C27-49A7-B1CE-C865E629499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C9753262-9BA1-4716-B4B5-AAFE232A72A2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5B2AD932-98DF-4DA1-B19E-E38A4DD270F0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DE13C879-BB42-4F2C-9413-A1322DE58809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28B4D2F2-9DD5-4B23-A2F2-7DBEE9E61F6C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C1A2F663-A8A7-4337-9C39-489B4C457111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1609761D-150A-4DE0-9604-CC3953C108D0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D1189D1C-85ED-4EF1-A384-7C4590ED50FD}"/>
              </a:ext>
            </a:extLst>
          </p:cNvPr>
          <p:cNvSpPr/>
          <p:nvPr userDrawn="1"/>
        </p:nvSpPr>
        <p:spPr>
          <a:xfrm>
            <a:off x="8133589" y="3102893"/>
            <a:ext cx="2029968" cy="82296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Freeform: Shape 61">
            <a:extLst>
              <a:ext uri="{FF2B5EF4-FFF2-40B4-BE49-F238E27FC236}">
                <a16:creationId xmlns:a16="http://schemas.microsoft.com/office/drawing/2014/main" id="{445306C5-E470-4A93-9C9F-5D066F760D16}"/>
              </a:ext>
            </a:extLst>
          </p:cNvPr>
          <p:cNvSpPr/>
          <p:nvPr userDrawn="1"/>
        </p:nvSpPr>
        <p:spPr>
          <a:xfrm>
            <a:off x="8133589" y="1086993"/>
            <a:ext cx="1014984" cy="2011680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B31C374B-40F2-4B1E-A9D8-6E5C932FF17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33589" y="1069087"/>
            <a:ext cx="3044952" cy="70"/>
          </a:xfrm>
          <a:prstGeom prst="line">
            <a:avLst/>
          </a:prstGeom>
          <a:ln w="381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Oval 63">
            <a:extLst>
              <a:ext uri="{FF2B5EF4-FFF2-40B4-BE49-F238E27FC236}">
                <a16:creationId xmlns:a16="http://schemas.microsoft.com/office/drawing/2014/main" id="{1C668341-39BE-4448-B29D-2594AE6D75C2}"/>
              </a:ext>
            </a:extLst>
          </p:cNvPr>
          <p:cNvSpPr/>
          <p:nvPr userDrawn="1"/>
        </p:nvSpPr>
        <p:spPr>
          <a:xfrm>
            <a:off x="11050525" y="931927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6960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  <p15:guide id="4" pos="57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605937" y="1098339"/>
            <a:ext cx="5099392" cy="2264112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1DA30E2-82DB-4AA1-B134-9482F5CD7689}"/>
              </a:ext>
            </a:extLst>
          </p:cNvPr>
          <p:cNvSpPr/>
          <p:nvPr userDrawn="1"/>
        </p:nvSpPr>
        <p:spPr>
          <a:xfrm>
            <a:off x="0" y="0"/>
            <a:ext cx="2029968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8" name="Graphic 27">
            <a:extLst>
              <a:ext uri="{FF2B5EF4-FFF2-40B4-BE49-F238E27FC236}">
                <a16:creationId xmlns:a16="http://schemas.microsoft.com/office/drawing/2014/main" id="{12C5F573-21FC-4A6F-B46F-5583E20C994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10800000">
            <a:off x="2027141" y="-4303"/>
            <a:ext cx="2029968" cy="2029968"/>
          </a:xfrm>
          <a:prstGeom prst="rect">
            <a:avLst/>
          </a:prstGeom>
        </p:spPr>
      </p:pic>
      <p:pic>
        <p:nvPicPr>
          <p:cNvPr id="31" name="Graphic 30">
            <a:extLst>
              <a:ext uri="{FF2B5EF4-FFF2-40B4-BE49-F238E27FC236}">
                <a16:creationId xmlns:a16="http://schemas.microsoft.com/office/drawing/2014/main" id="{C9BCCD2C-CC79-48FF-A486-98ECEAC479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0" y="0"/>
            <a:ext cx="2029968" cy="2029968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AD276EF4-F1D1-402C-B97B-0FC1233B73CD}"/>
              </a:ext>
            </a:extLst>
          </p:cNvPr>
          <p:cNvSpPr/>
          <p:nvPr userDrawn="1"/>
        </p:nvSpPr>
        <p:spPr>
          <a:xfrm flipH="1">
            <a:off x="0" y="2027186"/>
            <a:ext cx="2032942" cy="202996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D46E3B0-0F8F-4E75-AD2A-BF3A1C38F037}"/>
              </a:ext>
            </a:extLst>
          </p:cNvPr>
          <p:cNvGrpSpPr/>
          <p:nvPr userDrawn="1"/>
        </p:nvGrpSpPr>
        <p:grpSpPr>
          <a:xfrm>
            <a:off x="23853" y="2069719"/>
            <a:ext cx="1965960" cy="1965960"/>
            <a:chOff x="5361924" y="7472790"/>
            <a:chExt cx="1828800" cy="1828800"/>
          </a:xfrm>
        </p:grpSpPr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B53A840E-AAAC-4D05-88B2-8B4C8FD1EB81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141" name="Group 140">
                <a:extLst>
                  <a:ext uri="{FF2B5EF4-FFF2-40B4-BE49-F238E27FC236}">
                    <a16:creationId xmlns:a16="http://schemas.microsoft.com/office/drawing/2014/main" id="{EC1BCB15-E86F-40CB-912C-0693B61651B5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147" name="Group 146">
                  <a:extLst>
                    <a:ext uri="{FF2B5EF4-FFF2-40B4-BE49-F238E27FC236}">
                      <a16:creationId xmlns:a16="http://schemas.microsoft.com/office/drawing/2014/main" id="{5B5D7ECD-062C-480C-A3E0-D2E37B0077AB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149" name="Group 148">
                    <a:extLst>
                      <a:ext uri="{FF2B5EF4-FFF2-40B4-BE49-F238E27FC236}">
                        <a16:creationId xmlns:a16="http://schemas.microsoft.com/office/drawing/2014/main" id="{CCCE649A-9FBD-4E7D-921B-CA0C2263A341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151" name="Group 150">
                      <a:extLst>
                        <a:ext uri="{FF2B5EF4-FFF2-40B4-BE49-F238E27FC236}">
                          <a16:creationId xmlns:a16="http://schemas.microsoft.com/office/drawing/2014/main" id="{992A05A5-83FF-4AE4-B0EF-FE1964334873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153" name="Group 152">
                        <a:extLst>
                          <a:ext uri="{FF2B5EF4-FFF2-40B4-BE49-F238E27FC236}">
                            <a16:creationId xmlns:a16="http://schemas.microsoft.com/office/drawing/2014/main" id="{D56D5269-FA99-4E96-A20D-0DE0E3856751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155" name="Group 154">
                          <a:extLst>
                            <a:ext uri="{FF2B5EF4-FFF2-40B4-BE49-F238E27FC236}">
                              <a16:creationId xmlns:a16="http://schemas.microsoft.com/office/drawing/2014/main" id="{87498AF2-DD8D-4309-8328-2E756E3C44E8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157" name="Oval 156">
                            <a:extLst>
                              <a:ext uri="{FF2B5EF4-FFF2-40B4-BE49-F238E27FC236}">
                                <a16:creationId xmlns:a16="http://schemas.microsoft.com/office/drawing/2014/main" id="{ACC35BE0-4D6C-4986-AD7D-BD7C1E25B83D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158" name="Oval 157">
                            <a:extLst>
                              <a:ext uri="{FF2B5EF4-FFF2-40B4-BE49-F238E27FC236}">
                                <a16:creationId xmlns:a16="http://schemas.microsoft.com/office/drawing/2014/main" id="{7B9715F0-8B83-459F-9ABA-77381FF568D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5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156" name="Oval 155">
                          <a:extLst>
                            <a:ext uri="{FF2B5EF4-FFF2-40B4-BE49-F238E27FC236}">
                              <a16:creationId xmlns:a16="http://schemas.microsoft.com/office/drawing/2014/main" id="{27230BAF-E9FF-4746-8F48-B39560E1B202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5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154" name="Oval 153">
                        <a:extLst>
                          <a:ext uri="{FF2B5EF4-FFF2-40B4-BE49-F238E27FC236}">
                            <a16:creationId xmlns:a16="http://schemas.microsoft.com/office/drawing/2014/main" id="{1085FE6C-E5E9-494C-8FA8-625B1312B9A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5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152" name="Oval 151">
                      <a:extLst>
                        <a:ext uri="{FF2B5EF4-FFF2-40B4-BE49-F238E27FC236}">
                          <a16:creationId xmlns:a16="http://schemas.microsoft.com/office/drawing/2014/main" id="{B8D77279-E4F6-4D92-9B0B-8D62F9FE1E8F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5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150" name="Oval 149">
                    <a:extLst>
                      <a:ext uri="{FF2B5EF4-FFF2-40B4-BE49-F238E27FC236}">
                        <a16:creationId xmlns:a16="http://schemas.microsoft.com/office/drawing/2014/main" id="{E74AC325-3B12-4159-8AED-4E3E710DAEEF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5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148" name="Oval 147">
                  <a:extLst>
                    <a:ext uri="{FF2B5EF4-FFF2-40B4-BE49-F238E27FC236}">
                      <a16:creationId xmlns:a16="http://schemas.microsoft.com/office/drawing/2014/main" id="{EC1B4FD8-2FC5-40DA-8440-404078550805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142" name="Oval 141">
                <a:extLst>
                  <a:ext uri="{FF2B5EF4-FFF2-40B4-BE49-F238E27FC236}">
                    <a16:creationId xmlns:a16="http://schemas.microsoft.com/office/drawing/2014/main" id="{DDE43C9A-47FE-47FA-B683-4BEFC34DFA56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3" name="Oval 142">
                <a:extLst>
                  <a:ext uri="{FF2B5EF4-FFF2-40B4-BE49-F238E27FC236}">
                    <a16:creationId xmlns:a16="http://schemas.microsoft.com/office/drawing/2014/main" id="{D323EF77-802B-4532-87E0-12D961E906AE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4" name="Oval 143">
                <a:extLst>
                  <a:ext uri="{FF2B5EF4-FFF2-40B4-BE49-F238E27FC236}">
                    <a16:creationId xmlns:a16="http://schemas.microsoft.com/office/drawing/2014/main" id="{5845FD57-5942-47C9-B349-B3937BE5A454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5" name="Oval 144">
                <a:extLst>
                  <a:ext uri="{FF2B5EF4-FFF2-40B4-BE49-F238E27FC236}">
                    <a16:creationId xmlns:a16="http://schemas.microsoft.com/office/drawing/2014/main" id="{7C426FE0-2810-40DD-934D-F291980CBDE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146" name="Oval 145">
                <a:extLst>
                  <a:ext uri="{FF2B5EF4-FFF2-40B4-BE49-F238E27FC236}">
                    <a16:creationId xmlns:a16="http://schemas.microsoft.com/office/drawing/2014/main" id="{97A62AD5-3E4C-4375-A938-C7DC05A7F250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264E16F-857A-4567-9C09-01F8BA03FE22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73657794-F7A3-4030-9C54-38517D2C6C61}"/>
              </a:ext>
            </a:extLst>
          </p:cNvPr>
          <p:cNvSpPr/>
          <p:nvPr userDrawn="1"/>
        </p:nvSpPr>
        <p:spPr>
          <a:xfrm>
            <a:off x="0" y="2025665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A65556A-38A5-4BA5-9A40-33F02F960B1E}"/>
              </a:ext>
            </a:extLst>
          </p:cNvPr>
          <p:cNvSpPr/>
          <p:nvPr userDrawn="1"/>
        </p:nvSpPr>
        <p:spPr>
          <a:xfrm>
            <a:off x="2033943" y="2033993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91CB31D0-C621-4EF7-AE25-5C3BCD5882C9}"/>
              </a:ext>
            </a:extLst>
          </p:cNvPr>
          <p:cNvPicPr>
            <a:picLocks noChangeAspect="1"/>
          </p:cNvPicPr>
          <p:nvPr userDrawn="1"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68239" y="2029625"/>
            <a:ext cx="2029878" cy="2023760"/>
          </a:xfrm>
          <a:prstGeom prst="rect">
            <a:avLst/>
          </a:prstGeom>
        </p:spPr>
      </p:pic>
      <p:pic>
        <p:nvPicPr>
          <p:cNvPr id="69" name="Graphic 68">
            <a:extLst>
              <a:ext uri="{FF2B5EF4-FFF2-40B4-BE49-F238E27FC236}">
                <a16:creationId xmlns:a16="http://schemas.microsoft.com/office/drawing/2014/main" id="{B2CC2F02-F98F-4E69-AA01-CCF96A602E12}"/>
              </a:ext>
            </a:extLst>
          </p:cNvPr>
          <p:cNvPicPr>
            <a:picLocks noChangeAspect="1"/>
          </p:cNvPicPr>
          <p:nvPr userDrawn="1"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69178" y="3888232"/>
            <a:ext cx="2029968" cy="2029968"/>
          </a:xfrm>
          <a:prstGeom prst="rect">
            <a:avLst/>
          </a:prstGeom>
        </p:spPr>
      </p:pic>
      <p:sp>
        <p:nvSpPr>
          <p:cNvPr id="8" name="Rectangle 9">
            <a:extLst>
              <a:ext uri="{FF2B5EF4-FFF2-40B4-BE49-F238E27FC236}">
                <a16:creationId xmlns:a16="http://schemas.microsoft.com/office/drawing/2014/main" id="{FE05B395-CB62-452B-A84F-936AD8EDDA92}"/>
              </a:ext>
            </a:extLst>
          </p:cNvPr>
          <p:cNvSpPr/>
          <p:nvPr userDrawn="1"/>
        </p:nvSpPr>
        <p:spPr>
          <a:xfrm>
            <a:off x="4148348" y="3814508"/>
            <a:ext cx="2029968" cy="2029968"/>
          </a:xfrm>
          <a:custGeom>
            <a:avLst/>
            <a:gdLst>
              <a:gd name="connsiteX0" fmla="*/ 0 w 1828800"/>
              <a:gd name="connsiteY0" fmla="*/ 0 h 1828800"/>
              <a:gd name="connsiteX1" fmla="*/ 1828800 w 1828800"/>
              <a:gd name="connsiteY1" fmla="*/ 0 h 1828800"/>
              <a:gd name="connsiteX2" fmla="*/ 1828800 w 1828800"/>
              <a:gd name="connsiteY2" fmla="*/ 1828800 h 1828800"/>
              <a:gd name="connsiteX3" fmla="*/ 0 w 1828800"/>
              <a:gd name="connsiteY3" fmla="*/ 1828800 h 1828800"/>
              <a:gd name="connsiteX4" fmla="*/ 0 w 1828800"/>
              <a:gd name="connsiteY4" fmla="*/ 0 h 1828800"/>
              <a:gd name="connsiteX0" fmla="*/ 0 w 1828800"/>
              <a:gd name="connsiteY0" fmla="*/ 0 h 1828800"/>
              <a:gd name="connsiteX1" fmla="*/ 1828800 w 1828800"/>
              <a:gd name="connsiteY1" fmla="*/ 1828800 h 1828800"/>
              <a:gd name="connsiteX2" fmla="*/ 0 w 1828800"/>
              <a:gd name="connsiteY2" fmla="*/ 1828800 h 1828800"/>
              <a:gd name="connsiteX3" fmla="*/ 0 w 1828800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28800" h="1828800">
                <a:moveTo>
                  <a:pt x="0" y="0"/>
                </a:moveTo>
                <a:lnTo>
                  <a:pt x="1828800" y="1828800"/>
                </a:lnTo>
                <a:lnTo>
                  <a:pt x="0" y="182880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3" name="Graphic 72">
            <a:extLst>
              <a:ext uri="{FF2B5EF4-FFF2-40B4-BE49-F238E27FC236}">
                <a16:creationId xmlns:a16="http://schemas.microsoft.com/office/drawing/2014/main" id="{2622C30D-68C5-43FD-997F-CFD4DD72E164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5400000">
            <a:off x="-11396" y="3814508"/>
            <a:ext cx="2029968" cy="2029968"/>
          </a:xfrm>
          <a:prstGeom prst="rect">
            <a:avLst/>
          </a:prstGeom>
        </p:spPr>
      </p:pic>
      <p:pic>
        <p:nvPicPr>
          <p:cNvPr id="35" name="Picture 34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AC3CDBDC-6EB4-4B7D-A9F6-4CFA748349B5}"/>
              </a:ext>
            </a:extLst>
          </p:cNvPr>
          <p:cNvPicPr>
            <a:picLocks noChangeAspect="1"/>
          </p:cNvPicPr>
          <p:nvPr userDrawn="1"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92" y="3062893"/>
            <a:ext cx="2019299" cy="999451"/>
          </a:xfrm>
          <a:prstGeom prst="rect">
            <a:avLst/>
          </a:prstGeom>
        </p:spPr>
      </p:pic>
      <p:sp>
        <p:nvSpPr>
          <p:cNvPr id="75" name="Oval 74">
            <a:extLst>
              <a:ext uri="{FF2B5EF4-FFF2-40B4-BE49-F238E27FC236}">
                <a16:creationId xmlns:a16="http://schemas.microsoft.com/office/drawing/2014/main" id="{BCF3BD55-FF25-4CA9-8016-81AEB8AA43E8}"/>
              </a:ext>
            </a:extLst>
          </p:cNvPr>
          <p:cNvSpPr/>
          <p:nvPr userDrawn="1"/>
        </p:nvSpPr>
        <p:spPr>
          <a:xfrm>
            <a:off x="5868264" y="1859479"/>
            <a:ext cx="274320" cy="27432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DE09EA6C-7AC2-47BE-95B8-4D3412867BA5}"/>
              </a:ext>
            </a:extLst>
          </p:cNvPr>
          <p:cNvCxnSpPr>
            <a:cxnSpLocks/>
            <a:stCxn id="38" idx="4"/>
          </p:cNvCxnSpPr>
          <p:nvPr userDrawn="1"/>
        </p:nvCxnSpPr>
        <p:spPr>
          <a:xfrm flipV="1">
            <a:off x="0" y="1991841"/>
            <a:ext cx="5931799" cy="33894"/>
          </a:xfrm>
          <a:prstGeom prst="line">
            <a:avLst/>
          </a:prstGeom>
          <a:ln w="508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77052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 userDrawn="1">
          <p15:clr>
            <a:srgbClr val="FBAE40"/>
          </p15:clr>
        </p15:guide>
        <p15:guide id="2" orient="horz" pos="2160" userDrawn="1">
          <p15:clr>
            <a:srgbClr val="FBAE40"/>
          </p15:clr>
        </p15:guide>
        <p15:guide id="3" orient="horz" pos="3240" userDrawn="1">
          <p15:clr>
            <a:srgbClr val="FBAE40"/>
          </p15:clr>
        </p15:guide>
        <p15:guide id="4" orient="horz" pos="2256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 layout with icon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2"/>
            <a:ext cx="9725026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0" name="Online Image Placeholder 59">
            <a:extLst>
              <a:ext uri="{FF2B5EF4-FFF2-40B4-BE49-F238E27FC236}">
                <a16:creationId xmlns:a16="http://schemas.microsoft.com/office/drawing/2014/main" id="{F2FF0A87-B95D-4E75-86C6-E701CBFD4305}"/>
              </a:ext>
            </a:extLst>
          </p:cNvPr>
          <p:cNvSpPr>
            <a:spLocks noGrp="1"/>
          </p:cNvSpPr>
          <p:nvPr>
            <p:ph type="clipArt" sz="quarter" idx="18"/>
          </p:nvPr>
        </p:nvSpPr>
        <p:spPr>
          <a:xfrm>
            <a:off x="2469641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1" name="Online Image Placeholder 59">
            <a:extLst>
              <a:ext uri="{FF2B5EF4-FFF2-40B4-BE49-F238E27FC236}">
                <a16:creationId xmlns:a16="http://schemas.microsoft.com/office/drawing/2014/main" id="{EFF0D2F8-0092-4566-A98C-DE7F11F1CC35}"/>
              </a:ext>
            </a:extLst>
          </p:cNvPr>
          <p:cNvSpPr>
            <a:spLocks noGrp="1"/>
          </p:cNvSpPr>
          <p:nvPr>
            <p:ph type="clipArt" sz="quarter" idx="19"/>
          </p:nvPr>
        </p:nvSpPr>
        <p:spPr>
          <a:xfrm>
            <a:off x="5960930" y="2184654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62" name="Online Image Placeholder 59">
            <a:extLst>
              <a:ext uri="{FF2B5EF4-FFF2-40B4-BE49-F238E27FC236}">
                <a16:creationId xmlns:a16="http://schemas.microsoft.com/office/drawing/2014/main" id="{C673B15F-D120-4C48-8834-4E87C6CCDE2C}"/>
              </a:ext>
            </a:extLst>
          </p:cNvPr>
          <p:cNvSpPr>
            <a:spLocks noGrp="1"/>
          </p:cNvSpPr>
          <p:nvPr>
            <p:ph type="clipArt" sz="quarter" idx="20"/>
          </p:nvPr>
        </p:nvSpPr>
        <p:spPr>
          <a:xfrm>
            <a:off x="9439445" y="2184400"/>
            <a:ext cx="914400" cy="914400"/>
          </a:xfrm>
        </p:spPr>
        <p:txBody>
          <a:bodyPr>
            <a:normAutofit/>
          </a:bodyPr>
          <a:lstStyle>
            <a:lvl1pPr>
              <a:defRPr sz="1200"/>
            </a:lvl1pPr>
          </a:lstStyle>
          <a:p>
            <a:r>
              <a:rPr lang="en-US"/>
              <a:t>Click icon to add online image</a:t>
            </a:r>
            <a:endParaRPr lang="en-US" dirty="0"/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1555241" y="3366741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55241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13E526C-A314-4221-BF6F-A27491DFB8F8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046530" y="3359890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F8BF0048-EF4E-483F-8467-041ED0818280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5046530" y="3894568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525045" y="3364836"/>
            <a:ext cx="2743200" cy="457200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5045" y="3901419"/>
            <a:ext cx="2743200" cy="2103120"/>
          </a:xfrm>
        </p:spPr>
        <p:txBody>
          <a:bodyPr>
            <a:normAutofit/>
          </a:bodyPr>
          <a:lstStyle>
            <a:lvl1pPr marL="0" indent="0" algn="ctr">
              <a:lnSpc>
                <a:spcPts val="2000"/>
              </a:lnSpc>
              <a:buNone/>
              <a:defRPr sz="1600"/>
            </a:lvl1pPr>
            <a:lvl2pPr marL="457200" indent="0" algn="ctr">
              <a:lnSpc>
                <a:spcPts val="2000"/>
              </a:lnSpc>
              <a:buNone/>
              <a:defRPr sz="1600"/>
            </a:lvl2pPr>
            <a:lvl3pPr marL="914400" indent="0" algn="ctr">
              <a:lnSpc>
                <a:spcPts val="2000"/>
              </a:lnSpc>
              <a:buNone/>
              <a:defRPr sz="1600"/>
            </a:lvl3pPr>
            <a:lvl4pPr marL="1371600" indent="0" algn="ctr">
              <a:lnSpc>
                <a:spcPts val="2000"/>
              </a:lnSpc>
              <a:buNone/>
              <a:defRPr sz="1600"/>
            </a:lvl4pPr>
            <a:lvl5pPr marL="1828800" indent="0" algn="ctr">
              <a:lnSpc>
                <a:spcPts val="2000"/>
              </a:lnSpc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4AB913-E6BC-42AA-956F-BE8B54570B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0125"/>
            <a:ext cx="1015984" cy="6858000"/>
            <a:chOff x="-1000" y="0"/>
            <a:chExt cx="1015984" cy="685800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9C870B4-B099-4311-A8C7-2C72CD4D74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0BFE83D-371B-498A-B5E9-3479732886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29866C73-B970-43C4-A474-D1203C4A33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2" name="Picture 21">
              <a:extLst>
                <a:ext uri="{FF2B5EF4-FFF2-40B4-BE49-F238E27FC236}">
                  <a16:creationId xmlns:a16="http://schemas.microsoft.com/office/drawing/2014/main" id="{C0C1F8BB-C13B-4B90-91D2-C95CB1363F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-462818" y="552957"/>
              <a:ext cx="1828800" cy="905164"/>
            </a:xfrm>
            <a:prstGeom prst="rect">
              <a:avLst/>
            </a:prstGeom>
          </p:spPr>
        </p:pic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66F531E-E93E-4E5C-9674-1B9C610CDF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E3AD939-EB0C-4B1E-9A4E-04D6BE504D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0800000">
              <a:off x="100582" y="2932749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53" name="Graphic 52">
              <a:extLst>
                <a:ext uri="{FF2B5EF4-FFF2-40B4-BE49-F238E27FC236}">
                  <a16:creationId xmlns:a16="http://schemas.microsoft.com/office/drawing/2014/main" id="{0C939296-0EC5-4504-B10B-2AA1A2F60A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-457200" y="5380762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313235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044952" y="898524"/>
            <a:ext cx="8232648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1529D7C-E220-400B-93DB-76E3FF912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-1005840"/>
            <a:ext cx="2160614" cy="6858000"/>
            <a:chOff x="0" y="0"/>
            <a:chExt cx="2160614" cy="685800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0" y="0"/>
              <a:ext cx="2029968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28032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0800000">
              <a:off x="0" y="13172"/>
              <a:ext cx="2029968" cy="2029968"/>
            </a:xfrm>
            <a:prstGeom prst="rect">
              <a:avLst/>
            </a:prstGeom>
          </p:spPr>
        </p:pic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0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0" y="1995685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56351" y="2064569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22308"/>
              <a:ext cx="2033751" cy="805723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0" y="2065206"/>
              <a:ext cx="1014984" cy="192024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  <a:endCxn id="64" idx="6"/>
            </p:cNvCxnSpPr>
            <p:nvPr userDrawn="1"/>
          </p:nvCxnSpPr>
          <p:spPr>
            <a:xfrm>
              <a:off x="0" y="2008397"/>
              <a:ext cx="2160614" cy="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1886294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7" name="Text Placeholder 2">
            <a:extLst>
              <a:ext uri="{FF2B5EF4-FFF2-40B4-BE49-F238E27FC236}">
                <a16:creationId xmlns:a16="http://schemas.microsoft.com/office/drawing/2014/main" id="{7FB5CF9E-DFF1-49F6-9EF8-EDA1F1E293C7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3044952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C2828A1-5E2B-4E4E-A1F7-2C356780F5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04800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">
            <a:extLst>
              <a:ext uri="{FF2B5EF4-FFF2-40B4-BE49-F238E27FC236}">
                <a16:creationId xmlns:a16="http://schemas.microsoft.com/office/drawing/2014/main" id="{6B7FC992-8079-42D9-8481-2B5075C195E1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926836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9" name="Text Placeholder 3">
            <a:extLst>
              <a:ext uri="{FF2B5EF4-FFF2-40B4-BE49-F238E27FC236}">
                <a16:creationId xmlns:a16="http://schemas.microsoft.com/office/drawing/2014/main" id="{7B255ED8-3C11-4BF0-B064-0623B23B0B7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926836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4">
            <a:extLst>
              <a:ext uri="{FF2B5EF4-FFF2-40B4-BE49-F238E27FC236}">
                <a16:creationId xmlns:a16="http://schemas.microsoft.com/office/drawing/2014/main" id="{CE356C04-FB22-4541-9D39-D5C0676F66BC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808720" y="2423160"/>
            <a:ext cx="2468880" cy="4572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81" name="Text Placeholder 3">
            <a:extLst>
              <a:ext uri="{FF2B5EF4-FFF2-40B4-BE49-F238E27FC236}">
                <a16:creationId xmlns:a16="http://schemas.microsoft.com/office/drawing/2014/main" id="{BA0F0565-F3E0-4B3E-A99B-282A6236532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8720" y="2889504"/>
            <a:ext cx="2468880" cy="2743200"/>
          </a:xfrm>
        </p:spPr>
        <p:txBody>
          <a:bodyPr>
            <a:noAutofit/>
          </a:bodyPr>
          <a:lstStyle>
            <a:lvl1pPr marL="285750" indent="-285750">
              <a:lnSpc>
                <a:spcPts val="26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476104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52574" y="896111"/>
            <a:ext cx="10182226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2785225-FC1B-45E9-82D0-A13EF8F061A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80744" y="2203704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0" name="Text Placeholder 8">
            <a:extLst>
              <a:ext uri="{FF2B5EF4-FFF2-40B4-BE49-F238E27FC236}">
                <a16:creationId xmlns:a16="http://schemas.microsoft.com/office/drawing/2014/main" id="{70F3FFA0-BD69-4D83-ABB7-496D4AF91AD5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325880" y="346557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32" name="Text Placeholder 8">
            <a:extLst>
              <a:ext uri="{FF2B5EF4-FFF2-40B4-BE49-F238E27FC236}">
                <a16:creationId xmlns:a16="http://schemas.microsoft.com/office/drawing/2014/main" id="{49AF8CA2-03BC-4B43-978A-2B68EABFDC47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325880" y="4745736"/>
            <a:ext cx="1463040" cy="78581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3200" b="1">
                <a:solidFill>
                  <a:schemeClr val="accent2">
                    <a:lumMod val="60000"/>
                    <a:lumOff val="40000"/>
                  </a:schemeClr>
                </a:solidFill>
              </a:defRPr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en-US" dirty="0"/>
              <a:t>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96833738-63D7-4DAA-92B0-C4286C4F8361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489704" y="262432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dirty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Click to edit Master text styles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EAF6FAB7-3D8F-43EF-801E-D9E6948A8409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4489704" y="3904488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13A498D1-E978-4C02-8712-EA7A16D153F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4489704" y="5157216"/>
            <a:ext cx="6153912" cy="941832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sz="2000" b="1" cap="all" baseline="0" smtClean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/>
              <a:t>Click to edit Master text styles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D9F1898E-3E74-4E43-A202-1A664022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191" y="-990600"/>
            <a:ext cx="1014984" cy="6858000"/>
            <a:chOff x="0" y="0"/>
            <a:chExt cx="1014984" cy="68580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14776F7-F8A5-4235-8C8D-17F0E4F45B03}"/>
                </a:ext>
              </a:extLst>
            </p:cNvPr>
            <p:cNvSpPr/>
            <p:nvPr userDrawn="1"/>
          </p:nvSpPr>
          <p:spPr>
            <a:xfrm>
              <a:off x="0" y="4828032"/>
              <a:ext cx="1014984" cy="202996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F301899-34C1-47B4-B5CD-F77BA341C0F9}"/>
                </a:ext>
              </a:extLst>
            </p:cNvPr>
            <p:cNvSpPr/>
            <p:nvPr userDrawn="1"/>
          </p:nvSpPr>
          <p:spPr>
            <a:xfrm>
              <a:off x="0" y="2833299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A66E9363-03B7-439D-8B5E-0665E48F046E}"/>
                </a:ext>
              </a:extLst>
            </p:cNvPr>
            <p:cNvSpPr/>
            <p:nvPr userDrawn="1"/>
          </p:nvSpPr>
          <p:spPr>
            <a:xfrm>
              <a:off x="0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0432F5F5-1688-44BD-B071-A62C04824FB8}"/>
                </a:ext>
              </a:extLst>
            </p:cNvPr>
            <p:cNvSpPr/>
            <p:nvPr userDrawn="1"/>
          </p:nvSpPr>
          <p:spPr>
            <a:xfrm>
              <a:off x="0" y="2029863"/>
              <a:ext cx="1014984" cy="81295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689FF8F5-F7B8-46B0-BB03-FE972A6832E7}"/>
                </a:ext>
              </a:extLst>
            </p:cNvPr>
            <p:cNvSpPr/>
            <p:nvPr userDrawn="1"/>
          </p:nvSpPr>
          <p:spPr>
            <a:xfrm rot="10800000">
              <a:off x="100582" y="2936725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48" name="Graphic 47">
              <a:extLst>
                <a:ext uri="{FF2B5EF4-FFF2-40B4-BE49-F238E27FC236}">
                  <a16:creationId xmlns:a16="http://schemas.microsoft.com/office/drawing/2014/main" id="{31EB8EE7-3843-4CA8-879D-5D985DAA0D1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 rot="5400000">
              <a:off x="-457200" y="5416459"/>
              <a:ext cx="1828800" cy="914400"/>
            </a:xfrm>
            <a:prstGeom prst="rect">
              <a:avLst/>
            </a:prstGeom>
          </p:spPr>
        </p:pic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5FF0EEFD-0038-4A2F-AD3B-01A98EFF5CF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5400000">
              <a:off x="-457200" y="563329"/>
              <a:ext cx="1828800" cy="914400"/>
            </a:xfrm>
            <a:prstGeom prst="rect">
              <a:avLst/>
            </a:prstGeom>
          </p:spPr>
        </p:pic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F8E4D1E-5580-4429-B822-B0ACA17BF2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704025" y="2853257"/>
            <a:ext cx="2315146" cy="0"/>
          </a:xfrm>
          <a:prstGeom prst="line">
            <a:avLst/>
          </a:prstGeom>
          <a:ln w="25400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628EFE5A-E7ED-42E0-B4F7-CD6FB9AC0B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982733" y="2744646"/>
            <a:ext cx="217221" cy="2172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A99E5560-6CE0-4494-96B0-E58711D435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717361" y="4002156"/>
            <a:ext cx="2495929" cy="1480420"/>
            <a:chOff x="1717361" y="4002156"/>
            <a:chExt cx="2495929" cy="1480420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242903C-0FC5-4F7E-A59A-1B57A8012CD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4110767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502427F1-9BD1-40C4-8447-54CA2F762B28}"/>
                </a:ext>
              </a:extLst>
            </p:cNvPr>
            <p:cNvSpPr/>
            <p:nvPr userDrawn="1"/>
          </p:nvSpPr>
          <p:spPr>
            <a:xfrm>
              <a:off x="3996069" y="4002156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9D896F91-3D1D-4BF4-B726-B6B1034E68C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717361" y="5373966"/>
              <a:ext cx="2315146" cy="0"/>
            </a:xfrm>
            <a:prstGeom prst="line">
              <a:avLst/>
            </a:prstGeom>
            <a:ln w="25400"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72AAC415-7A20-4A4D-80B1-B4AD3D514249}"/>
                </a:ext>
              </a:extLst>
            </p:cNvPr>
            <p:cNvSpPr/>
            <p:nvPr userDrawn="1"/>
          </p:nvSpPr>
          <p:spPr>
            <a:xfrm>
              <a:off x="3996069" y="5265355"/>
              <a:ext cx="217221" cy="217221"/>
            </a:xfrm>
            <a:prstGeom prst="ellips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073688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92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bg>
      <p:bgPr>
        <a:blipFill dpi="0" rotWithShape="1">
          <a:blip r:embed="rId2">
            <a:alphaModFix amt="30000"/>
            <a:lum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80085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0C962441-913E-484B-806B-8AD5CE6734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33209" y="-1121880"/>
            <a:ext cx="4096193" cy="6874980"/>
            <a:chOff x="-33209" y="-16980"/>
            <a:chExt cx="4096193" cy="687498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E557D1F3-8C55-47FE-B39A-86D30F8FFEA1}"/>
                </a:ext>
              </a:extLst>
            </p:cNvPr>
            <p:cNvSpPr/>
            <p:nvPr userDrawn="1"/>
          </p:nvSpPr>
          <p:spPr>
            <a:xfrm>
              <a:off x="11888" y="0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F4EB6F2E-2621-4EB5-A04D-906FD08CED87}"/>
                </a:ext>
              </a:extLst>
            </p:cNvPr>
            <p:cNvSpPr/>
            <p:nvPr userDrawn="1"/>
          </p:nvSpPr>
          <p:spPr>
            <a:xfrm flipH="1">
              <a:off x="0" y="4814860"/>
              <a:ext cx="2032942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 23">
              <a:extLst>
                <a:ext uri="{FF2B5EF4-FFF2-40B4-BE49-F238E27FC236}">
                  <a16:creationId xmlns:a16="http://schemas.microsoft.com/office/drawing/2014/main" id="{D2F68DA8-1D58-42B0-A2C9-046E92884BC1}"/>
                </a:ext>
              </a:extLst>
            </p:cNvPr>
            <p:cNvSpPr/>
            <p:nvPr userDrawn="1"/>
          </p:nvSpPr>
          <p:spPr>
            <a:xfrm>
              <a:off x="2033016" y="2031653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9CC28908-2548-441C-BE9D-8728E1FC84C0}"/>
                </a:ext>
              </a:extLst>
            </p:cNvPr>
            <p:cNvSpPr/>
            <p:nvPr userDrawn="1"/>
          </p:nvSpPr>
          <p:spPr>
            <a:xfrm>
              <a:off x="2033016" y="4059639"/>
              <a:ext cx="2029968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5" name="Picture 34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731DC170-FB16-45F8-B62C-DCAB2B9AC31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33015" y="5086646"/>
              <a:ext cx="2019299" cy="999451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6529D2A7-ABB3-4E2D-88CA-F813997011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0800000">
              <a:off x="-9867" y="-16980"/>
              <a:ext cx="2029968" cy="2029968"/>
            </a:xfrm>
            <a:prstGeom prst="rect">
              <a:avLst/>
            </a:prstGeom>
          </p:spPr>
        </p:pic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CDB6750E-735F-4906-8BCA-E0BD4F029617}"/>
                </a:ext>
              </a:extLst>
            </p:cNvPr>
            <p:cNvSpPr/>
            <p:nvPr userDrawn="1"/>
          </p:nvSpPr>
          <p:spPr>
            <a:xfrm>
              <a:off x="2029968" y="6045049"/>
              <a:ext cx="2029968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38" name="Graphic 37">
              <a:extLst>
                <a:ext uri="{FF2B5EF4-FFF2-40B4-BE49-F238E27FC236}">
                  <a16:creationId xmlns:a16="http://schemas.microsoft.com/office/drawing/2014/main" id="{051ECE99-ACA6-46AF-98D5-81FBD3F834A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29384" y="4828032"/>
              <a:ext cx="2029968" cy="2029968"/>
            </a:xfrm>
            <a:prstGeom prst="rect">
              <a:avLst/>
            </a:prstGeom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9837D25D-BADF-40E0-B7F9-1288B53AA656}"/>
                </a:ext>
              </a:extLst>
            </p:cNvPr>
            <p:cNvSpPr/>
            <p:nvPr userDrawn="1"/>
          </p:nvSpPr>
          <p:spPr>
            <a:xfrm flipH="1">
              <a:off x="-9868" y="2000264"/>
              <a:ext cx="2032942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A847BA4-24DF-47BE-BE28-02415C2A2D3C}"/>
                </a:ext>
              </a:extLst>
            </p:cNvPr>
            <p:cNvGrpSpPr/>
            <p:nvPr userDrawn="1"/>
          </p:nvGrpSpPr>
          <p:grpSpPr>
            <a:xfrm>
              <a:off x="100242" y="2099803"/>
              <a:ext cx="1920240" cy="1920240"/>
              <a:chOff x="5361924" y="7472790"/>
              <a:chExt cx="1828800" cy="182880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882CC485-8A14-4767-80E8-8FB0A9991D20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61924" y="7472790"/>
                <a:chExt cx="1828800" cy="1828800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E119FAB2-4AF3-4EC9-98C6-E69760D02810}"/>
                    </a:ext>
                  </a:extLst>
                </p:cNvPr>
                <p:cNvGrpSpPr/>
                <p:nvPr userDrawn="1"/>
              </p:nvGrpSpPr>
              <p:grpSpPr>
                <a:xfrm>
                  <a:off x="5361924" y="7472790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E2A21525-E952-4F39-A9B2-2CA7C5B14B85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388428" y="7173291"/>
                    <a:chExt cx="1828800" cy="1828800"/>
                  </a:xfrm>
                </p:grpSpPr>
                <p:grpSp>
                  <p:nvGrpSpPr>
                    <p:cNvPr id="51" name="Group 50">
                      <a:extLst>
                        <a:ext uri="{FF2B5EF4-FFF2-40B4-BE49-F238E27FC236}">
                          <a16:creationId xmlns:a16="http://schemas.microsoft.com/office/drawing/2014/main" id="{53BFFD34-0142-4185-8790-1D792CB2F5DD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388428" y="7173291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3" name="Group 52">
                        <a:extLst>
                          <a:ext uri="{FF2B5EF4-FFF2-40B4-BE49-F238E27FC236}">
                            <a16:creationId xmlns:a16="http://schemas.microsoft.com/office/drawing/2014/main" id="{00D3FC75-8C07-4B5B-A025-3CCC5DC458DA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5" name="Group 54">
                          <a:extLst>
                            <a:ext uri="{FF2B5EF4-FFF2-40B4-BE49-F238E27FC236}">
                              <a16:creationId xmlns:a16="http://schemas.microsoft.com/office/drawing/2014/main" id="{393D2F91-0E6A-4541-843C-1FC0CC2A024A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grpSp>
                        <p:nvGrpSpPr>
                          <p:cNvPr id="57" name="Group 56">
                            <a:extLst>
                              <a:ext uri="{FF2B5EF4-FFF2-40B4-BE49-F238E27FC236}">
                                <a16:creationId xmlns:a16="http://schemas.microsoft.com/office/drawing/2014/main" id="{7C9F80E2-6A88-44DC-B048-7178CAA61DAF}"/>
                              </a:ext>
                            </a:extLst>
                          </p:cNvPr>
                          <p:cNvGrpSpPr/>
                          <p:nvPr userDrawn="1"/>
                        </p:nvGrpSpPr>
                        <p:grpSpPr>
                          <a:xfrm>
                            <a:off x="5579044" y="7049770"/>
                            <a:ext cx="1828800" cy="1828800"/>
                            <a:chOff x="5579044" y="7049770"/>
                            <a:chExt cx="1828800" cy="1828800"/>
                          </a:xfrm>
                        </p:grpSpPr>
                        <p:sp>
                          <p:nvSpPr>
                            <p:cNvPr id="59" name="Oval 58">
                              <a:extLst>
                                <a:ext uri="{FF2B5EF4-FFF2-40B4-BE49-F238E27FC236}">
                                  <a16:creationId xmlns:a16="http://schemas.microsoft.com/office/drawing/2014/main" id="{1D9D5420-70BE-477D-A17F-A86F19AD3FAC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579044" y="7049770"/>
                              <a:ext cx="1828800" cy="182880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  <p:sp>
                          <p:nvSpPr>
                            <p:cNvPr id="60" name="Oval 59">
                              <a:extLst>
                                <a:ext uri="{FF2B5EF4-FFF2-40B4-BE49-F238E27FC236}">
                                  <a16:creationId xmlns:a16="http://schemas.microsoft.com/office/drawing/2014/main" id="{0BBACECF-9AE7-40B5-90D0-AE2CF1FBE0BD}"/>
                                </a:ext>
                              </a:extLst>
                            </p:cNvPr>
                            <p:cNvSpPr/>
                            <p:nvPr userDrawn="1"/>
                          </p:nvSpPr>
                          <p:spPr>
                            <a:xfrm>
                              <a:off x="5647624" y="7118350"/>
                              <a:ext cx="1691640" cy="1691640"/>
                            </a:xfrm>
                            <a:prstGeom prst="ellipse">
                              <a:avLst/>
                            </a:prstGeom>
                            <a:noFill/>
                            <a:ln w="25400">
                              <a:solidFill>
                                <a:schemeClr val="accent1"/>
                              </a:solidFill>
                            </a:ln>
                          </p:spPr>
                          <p:style>
                            <a:lnRef idx="2">
                              <a:schemeClr val="accent1">
                                <a:shade val="50000"/>
                              </a:schemeClr>
                            </a:lnRef>
                            <a:fillRef idx="1">
                              <a:schemeClr val="accent1"/>
                            </a:fillRef>
                            <a:effectRef idx="0">
                              <a:schemeClr val="accent1"/>
                            </a:effectRef>
                            <a:fontRef idx="minor">
                              <a:schemeClr val="lt1"/>
                            </a:fontRef>
                          </p:style>
                          <p:txBody>
                            <a:bodyPr rtlCol="0" anchor="ctr"/>
                            <a:lstStyle/>
                            <a:p>
                              <a:pPr algn="ctr"/>
                              <a:r>
                                <a:rPr lang="en-US" dirty="0"/>
                                <a:t> </a:t>
                              </a:r>
                            </a:p>
                          </p:txBody>
                        </p:sp>
                      </p:grpSp>
                      <p:sp>
                        <p:nvSpPr>
                          <p:cNvPr id="58" name="Oval 57">
                            <a:extLst>
                              <a:ext uri="{FF2B5EF4-FFF2-40B4-BE49-F238E27FC236}">
                                <a16:creationId xmlns:a16="http://schemas.microsoft.com/office/drawing/2014/main" id="{1A76BEA0-888E-41CD-9B30-B128A39F781E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716204" y="7186930"/>
                            <a:ext cx="1554480" cy="155448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6" name="Oval 55">
                          <a:extLst>
                            <a:ext uri="{FF2B5EF4-FFF2-40B4-BE49-F238E27FC236}">
                              <a16:creationId xmlns:a16="http://schemas.microsoft.com/office/drawing/2014/main" id="{2EA36045-2F1D-402B-A951-B9957D5C145A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84784" y="7255510"/>
                          <a:ext cx="1417320" cy="141732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4" name="Oval 53">
                        <a:extLst>
                          <a:ext uri="{FF2B5EF4-FFF2-40B4-BE49-F238E27FC236}">
                            <a16:creationId xmlns:a16="http://schemas.microsoft.com/office/drawing/2014/main" id="{AAF58CB3-363E-4156-8148-52E0B9CB634A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853364" y="7324090"/>
                        <a:ext cx="1280160" cy="128016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2" name="Oval 51">
                      <a:extLst>
                        <a:ext uri="{FF2B5EF4-FFF2-40B4-BE49-F238E27FC236}">
                          <a16:creationId xmlns:a16="http://schemas.microsoft.com/office/drawing/2014/main" id="{BDC4E05B-A602-483A-B19B-B907358D4629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731328" y="7516191"/>
                      <a:ext cx="1143000" cy="114300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0" name="Oval 49">
                    <a:extLst>
                      <a:ext uri="{FF2B5EF4-FFF2-40B4-BE49-F238E27FC236}">
                        <a16:creationId xmlns:a16="http://schemas.microsoft.com/office/drawing/2014/main" id="{55AC54D8-2C27-49A7-B1CE-C865E629499E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99908" y="7584771"/>
                    <a:ext cx="1005840" cy="100584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C9753262-9BA1-4716-B4B5-AAFE232A72A2}"/>
                    </a:ext>
                  </a:extLst>
                </p:cNvPr>
                <p:cNvSpPr/>
                <p:nvPr userDrawn="1"/>
              </p:nvSpPr>
              <p:spPr>
                <a:xfrm>
                  <a:off x="5841984" y="7952850"/>
                  <a:ext cx="868680" cy="86868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5" name="Oval 44">
                  <a:extLst>
                    <a:ext uri="{FF2B5EF4-FFF2-40B4-BE49-F238E27FC236}">
                      <a16:creationId xmlns:a16="http://schemas.microsoft.com/office/drawing/2014/main" id="{5B2AD932-98DF-4DA1-B19E-E38A4DD270F0}"/>
                    </a:ext>
                  </a:extLst>
                </p:cNvPr>
                <p:cNvSpPr/>
                <p:nvPr userDrawn="1"/>
              </p:nvSpPr>
              <p:spPr>
                <a:xfrm>
                  <a:off x="5910564" y="8021430"/>
                  <a:ext cx="731520" cy="73152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6" name="Oval 45">
                  <a:extLst>
                    <a:ext uri="{FF2B5EF4-FFF2-40B4-BE49-F238E27FC236}">
                      <a16:creationId xmlns:a16="http://schemas.microsoft.com/office/drawing/2014/main" id="{DE13C879-BB42-4F2C-9413-A1322DE58809}"/>
                    </a:ext>
                  </a:extLst>
                </p:cNvPr>
                <p:cNvSpPr/>
                <p:nvPr userDrawn="1"/>
              </p:nvSpPr>
              <p:spPr>
                <a:xfrm>
                  <a:off x="5979144" y="8090010"/>
                  <a:ext cx="594360" cy="59436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7" name="Oval 46">
                  <a:extLst>
                    <a:ext uri="{FF2B5EF4-FFF2-40B4-BE49-F238E27FC236}">
                      <a16:creationId xmlns:a16="http://schemas.microsoft.com/office/drawing/2014/main" id="{28B4D2F2-9DD5-4B23-A2F2-7DBEE9E61F6C}"/>
                    </a:ext>
                  </a:extLst>
                </p:cNvPr>
                <p:cNvSpPr/>
                <p:nvPr userDrawn="1"/>
              </p:nvSpPr>
              <p:spPr>
                <a:xfrm>
                  <a:off x="6047724" y="8158590"/>
                  <a:ext cx="457200" cy="45720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  <p:sp>
              <p:nvSpPr>
                <p:cNvPr id="48" name="Oval 47">
                  <a:extLst>
                    <a:ext uri="{FF2B5EF4-FFF2-40B4-BE49-F238E27FC236}">
                      <a16:creationId xmlns:a16="http://schemas.microsoft.com/office/drawing/2014/main" id="{C1A2F663-A8A7-4337-9C39-489B4C457111}"/>
                    </a:ext>
                  </a:extLst>
                </p:cNvPr>
                <p:cNvSpPr/>
                <p:nvPr userDrawn="1"/>
              </p:nvSpPr>
              <p:spPr>
                <a:xfrm>
                  <a:off x="6116304" y="8227170"/>
                  <a:ext cx="320040" cy="3200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1609761D-150A-4DE0-9604-CC3953C108D0}"/>
                  </a:ext>
                </a:extLst>
              </p:cNvPr>
              <p:cNvSpPr/>
              <p:nvPr userDrawn="1"/>
            </p:nvSpPr>
            <p:spPr>
              <a:xfrm>
                <a:off x="6184884" y="8295750"/>
                <a:ext cx="182880" cy="1828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D1189D1C-85ED-4EF1-A384-7C4590ED50FD}"/>
                </a:ext>
              </a:extLst>
            </p:cNvPr>
            <p:cNvSpPr/>
            <p:nvPr userDrawn="1"/>
          </p:nvSpPr>
          <p:spPr>
            <a:xfrm>
              <a:off x="0" y="4052952"/>
              <a:ext cx="2029968" cy="82296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445306C5-E470-4A93-9C9F-5D066F760D16}"/>
                </a:ext>
              </a:extLst>
            </p:cNvPr>
            <p:cNvSpPr/>
            <p:nvPr userDrawn="1"/>
          </p:nvSpPr>
          <p:spPr>
            <a:xfrm>
              <a:off x="-33209" y="1999541"/>
              <a:ext cx="1014984" cy="2029968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B31C374B-40F2-4B1E-A9D8-6E5C932FF170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-33209" y="2009066"/>
              <a:ext cx="3017520" cy="70"/>
            </a:xfrm>
            <a:prstGeom prst="line">
              <a:avLst/>
            </a:prstGeom>
            <a:ln w="38100">
              <a:solidFill>
                <a:schemeClr val="tx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>
              <a:extLst>
                <a:ext uri="{FF2B5EF4-FFF2-40B4-BE49-F238E27FC236}">
                  <a16:creationId xmlns:a16="http://schemas.microsoft.com/office/drawing/2014/main" id="{1C668341-39BE-4448-B29D-2594AE6D75C2}"/>
                </a:ext>
              </a:extLst>
            </p:cNvPr>
            <p:cNvSpPr/>
            <p:nvPr userDrawn="1"/>
          </p:nvSpPr>
          <p:spPr>
            <a:xfrm>
              <a:off x="2923530" y="1871237"/>
              <a:ext cx="274320" cy="27432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4416EFAA-C2FD-4F04-91E3-9F1FA3533A9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0BAC0AED-8273-498E-ABB8-65CD10B0073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14900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0FACFED0-6B1D-4868-929E-C9101D8B7DE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38777" y="208483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A3276736-0B83-4D4F-B7D9-AAEF95E38AE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8535924" y="2496312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B57AD20F-1E1B-4FD3-8A76-E07A91002B8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7760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6688431F-3AD3-44AD-A5DF-E032B167CC02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7760" y="4255479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F1B1DAAB-37E2-4803-8DF8-A56E6FFF054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535924" y="3838956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E9E9B407-35B1-4B56-BB6A-4895E5AC4CC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535924" y="4252806"/>
            <a:ext cx="3200400" cy="11887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accent5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255500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62456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5864487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863344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88DF45F-9FEA-47BE-AC15-52BE148E18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76016" y="-1000125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88137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eti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6CD52AD9-4495-432B-B01C-26AAF0EAA89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71896" y="2355182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2" name="Text Placeholder 5">
            <a:extLst>
              <a:ext uri="{FF2B5EF4-FFF2-40B4-BE49-F238E27FC236}">
                <a16:creationId xmlns:a16="http://schemas.microsoft.com/office/drawing/2014/main" id="{AF9EB7E7-72B3-4FD3-B153-815A53CB1B7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070771" y="3383280"/>
            <a:ext cx="1980000" cy="365760"/>
          </a:xfrm>
        </p:spPr>
        <p:txBody>
          <a:bodyPr>
            <a:noAutofit/>
          </a:bodyPr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139AE34A-A4BE-43AA-9A69-9A18D5FC53D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71870" y="3383280"/>
            <a:ext cx="1980000" cy="365760"/>
          </a:xfrm>
        </p:spPr>
        <p:txBody>
          <a:bodyPr>
            <a:noAutofit/>
          </a:bodyPr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3E8F54F-C5BD-4FE6-BB69-FEC69BC0FDD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750" y="4933275"/>
            <a:ext cx="1980000" cy="365760"/>
          </a:xfrm>
        </p:spPr>
        <p:txBody>
          <a:bodyPr>
            <a:noAutofit/>
          </a:bodyPr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QUADRANT TITLE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FBF4C06-0880-4F64-AC8F-328C5513CD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1177016" y="0"/>
            <a:ext cx="1014984" cy="1014984"/>
          </a:xfrm>
          <a:prstGeom prst="rect">
            <a:avLst/>
          </a:prstGeom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56531B-7079-455E-BCF7-DB094C331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1066800" y="3771900"/>
            <a:ext cx="10058400" cy="0"/>
          </a:xfrm>
          <a:prstGeom prst="line">
            <a:avLst/>
          </a:prstGeom>
          <a:ln w="38100" cap="sq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61F2D70-0FC3-41BD-9F38-7F41F01349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254750" y="2743200"/>
            <a:ext cx="0" cy="206692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50015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bg>
      <p:bgPr>
        <a:blipFill dpi="0" rotWithShape="1">
          <a:blip r:embed="rId2">
            <a:alphaModFix amt="3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CBECFE1-9F80-4EFE-9699-3A240475EE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203148" y="-1982152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5E36EA0-9B77-4A31-A56A-93DEC2F87C2C}"/>
                </a:ext>
              </a:extLst>
            </p:cNvPr>
            <p:cNvGrpSpPr/>
            <p:nvPr userDrawn="1"/>
          </p:nvGrpSpPr>
          <p:grpSpPr>
            <a:xfrm>
              <a:off x="-193623" y="458228"/>
              <a:ext cx="4229571" cy="6401869"/>
              <a:chOff x="-193623" y="458228"/>
              <a:chExt cx="4229571" cy="6401869"/>
            </a:xfrm>
          </p:grpSpPr>
          <p:sp>
            <p:nvSpPr>
              <p:cNvPr id="8" name="Rectangle 23">
                <a:extLst>
                  <a:ext uri="{FF2B5EF4-FFF2-40B4-BE49-F238E27FC236}">
                    <a16:creationId xmlns:a16="http://schemas.microsoft.com/office/drawing/2014/main" id="{F5ED01E4-35BF-4165-86B2-E3BDFD91DEE3}"/>
                  </a:ext>
                </a:extLst>
              </p:cNvPr>
              <p:cNvSpPr/>
              <p:nvPr userDrawn="1"/>
            </p:nvSpPr>
            <p:spPr>
              <a:xfrm rot="13508190">
                <a:off x="141725" y="458228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9" name="Graphic 8">
                <a:extLst>
                  <a:ext uri="{FF2B5EF4-FFF2-40B4-BE49-F238E27FC236}">
                    <a16:creationId xmlns:a16="http://schemas.microsoft.com/office/drawing/2014/main" id="{B7E6DD28-C71B-4484-973A-D12A2773000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18902533">
                <a:off x="1574706" y="1900474"/>
                <a:ext cx="2029968" cy="2029968"/>
              </a:xfrm>
              <a:prstGeom prst="rect">
                <a:avLst/>
              </a:prstGeom>
            </p:spPr>
          </p:pic>
          <p:sp>
            <p:nvSpPr>
              <p:cNvPr id="11" name="Rectangle 23">
                <a:extLst>
                  <a:ext uri="{FF2B5EF4-FFF2-40B4-BE49-F238E27FC236}">
                    <a16:creationId xmlns:a16="http://schemas.microsoft.com/office/drawing/2014/main" id="{AB403917-256D-4254-A12F-F8BD19470C42}"/>
                  </a:ext>
                </a:extLst>
              </p:cNvPr>
              <p:cNvSpPr/>
              <p:nvPr userDrawn="1"/>
            </p:nvSpPr>
            <p:spPr>
              <a:xfrm rot="18900000">
                <a:off x="1580257" y="1923515"/>
                <a:ext cx="2029968" cy="2029968"/>
              </a:xfrm>
              <a:custGeom>
                <a:avLst/>
                <a:gdLst>
                  <a:gd name="connsiteX0" fmla="*/ 0 w 2029968"/>
                  <a:gd name="connsiteY0" fmla="*/ 0 h 2029968"/>
                  <a:gd name="connsiteX1" fmla="*/ 2029968 w 2029968"/>
                  <a:gd name="connsiteY1" fmla="*/ 0 h 2029968"/>
                  <a:gd name="connsiteX2" fmla="*/ 2029968 w 2029968"/>
                  <a:gd name="connsiteY2" fmla="*/ 2029968 h 2029968"/>
                  <a:gd name="connsiteX3" fmla="*/ 0 w 2029968"/>
                  <a:gd name="connsiteY3" fmla="*/ 2029968 h 2029968"/>
                  <a:gd name="connsiteX4" fmla="*/ 0 w 2029968"/>
                  <a:gd name="connsiteY4" fmla="*/ 0 h 2029968"/>
                  <a:gd name="connsiteX0" fmla="*/ 0 w 2029968"/>
                  <a:gd name="connsiteY0" fmla="*/ 0 h 2029968"/>
                  <a:gd name="connsiteX1" fmla="*/ 2029968 w 2029968"/>
                  <a:gd name="connsiteY1" fmla="*/ 2029968 h 2029968"/>
                  <a:gd name="connsiteX2" fmla="*/ 0 w 2029968"/>
                  <a:gd name="connsiteY2" fmla="*/ 2029968 h 2029968"/>
                  <a:gd name="connsiteX3" fmla="*/ 0 w 2029968"/>
                  <a:gd name="connsiteY3" fmla="*/ 0 h 20299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29968" h="2029968">
                    <a:moveTo>
                      <a:pt x="0" y="0"/>
                    </a:moveTo>
                    <a:lnTo>
                      <a:pt x="2029968" y="2029968"/>
                    </a:lnTo>
                    <a:lnTo>
                      <a:pt x="0" y="20299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pic>
            <p:nvPicPr>
              <p:cNvPr id="12" name="Graphic 11">
                <a:extLst>
                  <a:ext uri="{FF2B5EF4-FFF2-40B4-BE49-F238E27FC236}">
                    <a16:creationId xmlns:a16="http://schemas.microsoft.com/office/drawing/2014/main" id="{EB06A536-5FCB-4761-9EFF-D54BE44B1FD9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 rot="2708786">
                <a:off x="145529" y="3355869"/>
                <a:ext cx="2029968" cy="2029968"/>
              </a:xfrm>
              <a:prstGeom prst="rect">
                <a:avLst/>
              </a:prstGeom>
            </p:spPr>
          </p:pic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94213EEF-F759-4045-9F53-49C1B4ECED53}"/>
                  </a:ext>
                </a:extLst>
              </p:cNvPr>
              <p:cNvGrpSpPr/>
              <p:nvPr userDrawn="1"/>
            </p:nvGrpSpPr>
            <p:grpSpPr>
              <a:xfrm>
                <a:off x="1159403" y="5806395"/>
                <a:ext cx="2870810" cy="1000774"/>
                <a:chOff x="-13699" y="5839164"/>
                <a:chExt cx="2862790" cy="1000774"/>
              </a:xfrm>
            </p:grpSpPr>
            <p:sp>
              <p:nvSpPr>
                <p:cNvPr id="91" name="Freeform: Shape 90">
                  <a:extLst>
                    <a:ext uri="{FF2B5EF4-FFF2-40B4-BE49-F238E27FC236}">
                      <a16:creationId xmlns:a16="http://schemas.microsoft.com/office/drawing/2014/main" id="{2EA4D38A-6ACD-4296-B454-E5BD7EAC7990}"/>
                    </a:ext>
                  </a:extLst>
                </p:cNvPr>
                <p:cNvSpPr/>
                <p:nvPr userDrawn="1"/>
              </p:nvSpPr>
              <p:spPr>
                <a:xfrm>
                  <a:off x="-13699" y="5839164"/>
                  <a:ext cx="2862790" cy="28868"/>
                </a:xfrm>
                <a:custGeom>
                  <a:avLst/>
                  <a:gdLst>
                    <a:gd name="connsiteX0" fmla="*/ 0 w 2862790"/>
                    <a:gd name="connsiteY0" fmla="*/ 0 h 28868"/>
                    <a:gd name="connsiteX1" fmla="*/ 2862790 w 2862790"/>
                    <a:gd name="connsiteY1" fmla="*/ 0 h 28868"/>
                    <a:gd name="connsiteX2" fmla="*/ 2833921 w 2862790"/>
                    <a:gd name="connsiteY2" fmla="*/ 28868 h 28868"/>
                    <a:gd name="connsiteX3" fmla="*/ 28868 w 2862790"/>
                    <a:gd name="connsiteY3" fmla="*/ 28868 h 28868"/>
                    <a:gd name="connsiteX4" fmla="*/ 0 w 286279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862790" h="28868">
                      <a:moveTo>
                        <a:pt x="0" y="0"/>
                      </a:moveTo>
                      <a:lnTo>
                        <a:pt x="2862790" y="0"/>
                      </a:lnTo>
                      <a:lnTo>
                        <a:pt x="2833921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90" name="Freeform: Shape 89">
                  <a:extLst>
                    <a:ext uri="{FF2B5EF4-FFF2-40B4-BE49-F238E27FC236}">
                      <a16:creationId xmlns:a16="http://schemas.microsoft.com/office/drawing/2014/main" id="{74E32D04-F635-443B-B642-A509F0473CB5}"/>
                    </a:ext>
                  </a:extLst>
                </p:cNvPr>
                <p:cNvSpPr/>
                <p:nvPr userDrawn="1"/>
              </p:nvSpPr>
              <p:spPr>
                <a:xfrm>
                  <a:off x="47246" y="5900109"/>
                  <a:ext cx="2740900" cy="28868"/>
                </a:xfrm>
                <a:custGeom>
                  <a:avLst/>
                  <a:gdLst>
                    <a:gd name="connsiteX0" fmla="*/ 0 w 2740900"/>
                    <a:gd name="connsiteY0" fmla="*/ 0 h 28868"/>
                    <a:gd name="connsiteX1" fmla="*/ 2740900 w 2740900"/>
                    <a:gd name="connsiteY1" fmla="*/ 0 h 28868"/>
                    <a:gd name="connsiteX2" fmla="*/ 2712032 w 2740900"/>
                    <a:gd name="connsiteY2" fmla="*/ 28868 h 28868"/>
                    <a:gd name="connsiteX3" fmla="*/ 28868 w 2740900"/>
                    <a:gd name="connsiteY3" fmla="*/ 28868 h 28868"/>
                    <a:gd name="connsiteX4" fmla="*/ 0 w 2740900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740900" h="28868">
                      <a:moveTo>
                        <a:pt x="0" y="0"/>
                      </a:moveTo>
                      <a:lnTo>
                        <a:pt x="2740900" y="0"/>
                      </a:lnTo>
                      <a:lnTo>
                        <a:pt x="2712032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9" name="Freeform: Shape 88">
                  <a:extLst>
                    <a:ext uri="{FF2B5EF4-FFF2-40B4-BE49-F238E27FC236}">
                      <a16:creationId xmlns:a16="http://schemas.microsoft.com/office/drawing/2014/main" id="{C95F7659-0C0B-4798-8392-E6B36B62DEA4}"/>
                    </a:ext>
                  </a:extLst>
                </p:cNvPr>
                <p:cNvSpPr/>
                <p:nvPr userDrawn="1"/>
              </p:nvSpPr>
              <p:spPr>
                <a:xfrm>
                  <a:off x="108992" y="5960251"/>
                  <a:ext cx="2619012" cy="29671"/>
                </a:xfrm>
                <a:custGeom>
                  <a:avLst/>
                  <a:gdLst>
                    <a:gd name="connsiteX0" fmla="*/ 0 w 2619012"/>
                    <a:gd name="connsiteY0" fmla="*/ 0 h 29671"/>
                    <a:gd name="connsiteX1" fmla="*/ 2619012 w 2619012"/>
                    <a:gd name="connsiteY1" fmla="*/ 0 h 29671"/>
                    <a:gd name="connsiteX2" fmla="*/ 2590143 w 2619012"/>
                    <a:gd name="connsiteY2" fmla="*/ 28868 h 29671"/>
                    <a:gd name="connsiteX3" fmla="*/ 28067 w 2619012"/>
                    <a:gd name="connsiteY3" fmla="*/ 29671 h 29671"/>
                    <a:gd name="connsiteX4" fmla="*/ 28869 w 2619012"/>
                    <a:gd name="connsiteY4" fmla="*/ 28869 h 29671"/>
                    <a:gd name="connsiteX5" fmla="*/ 0 w 2619012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619012" h="29671">
                      <a:moveTo>
                        <a:pt x="0" y="0"/>
                      </a:moveTo>
                      <a:lnTo>
                        <a:pt x="2619012" y="0"/>
                      </a:lnTo>
                      <a:lnTo>
                        <a:pt x="2590143" y="28868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8" name="Freeform: Shape 87">
                  <a:extLst>
                    <a:ext uri="{FF2B5EF4-FFF2-40B4-BE49-F238E27FC236}">
                      <a16:creationId xmlns:a16="http://schemas.microsoft.com/office/drawing/2014/main" id="{ABB69ABA-A9D2-4649-A1AB-E12AA2D2C8E7}"/>
                    </a:ext>
                  </a:extLst>
                </p:cNvPr>
                <p:cNvSpPr/>
                <p:nvPr userDrawn="1"/>
              </p:nvSpPr>
              <p:spPr>
                <a:xfrm>
                  <a:off x="169937" y="6021196"/>
                  <a:ext cx="2497122" cy="29670"/>
                </a:xfrm>
                <a:custGeom>
                  <a:avLst/>
                  <a:gdLst>
                    <a:gd name="connsiteX0" fmla="*/ 0 w 2497122"/>
                    <a:gd name="connsiteY0" fmla="*/ 0 h 29670"/>
                    <a:gd name="connsiteX1" fmla="*/ 2497122 w 2497122"/>
                    <a:gd name="connsiteY1" fmla="*/ 0 h 29670"/>
                    <a:gd name="connsiteX2" fmla="*/ 2468254 w 2497122"/>
                    <a:gd name="connsiteY2" fmla="*/ 28868 h 29670"/>
                    <a:gd name="connsiteX3" fmla="*/ 28066 w 2497122"/>
                    <a:gd name="connsiteY3" fmla="*/ 29670 h 29670"/>
                    <a:gd name="connsiteX4" fmla="*/ 28868 w 2497122"/>
                    <a:gd name="connsiteY4" fmla="*/ 28868 h 29670"/>
                    <a:gd name="connsiteX5" fmla="*/ 0 w 2497122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497122" h="29670">
                      <a:moveTo>
                        <a:pt x="0" y="0"/>
                      </a:moveTo>
                      <a:lnTo>
                        <a:pt x="2497122" y="0"/>
                      </a:lnTo>
                      <a:lnTo>
                        <a:pt x="2468254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7" name="Freeform: Shape 86">
                  <a:extLst>
                    <a:ext uri="{FF2B5EF4-FFF2-40B4-BE49-F238E27FC236}">
                      <a16:creationId xmlns:a16="http://schemas.microsoft.com/office/drawing/2014/main" id="{8B88CE23-E34F-470C-8C56-46C08322365F}"/>
                    </a:ext>
                  </a:extLst>
                </p:cNvPr>
                <p:cNvSpPr/>
                <p:nvPr userDrawn="1"/>
              </p:nvSpPr>
              <p:spPr>
                <a:xfrm>
                  <a:off x="229279" y="6082140"/>
                  <a:ext cx="2376837" cy="28869"/>
                </a:xfrm>
                <a:custGeom>
                  <a:avLst/>
                  <a:gdLst>
                    <a:gd name="connsiteX0" fmla="*/ 0 w 2376837"/>
                    <a:gd name="connsiteY0" fmla="*/ 0 h 28869"/>
                    <a:gd name="connsiteX1" fmla="*/ 2376837 w 2376837"/>
                    <a:gd name="connsiteY1" fmla="*/ 0 h 28869"/>
                    <a:gd name="connsiteX2" fmla="*/ 2347968 w 2376837"/>
                    <a:gd name="connsiteY2" fmla="*/ 28868 h 28869"/>
                    <a:gd name="connsiteX3" fmla="*/ 28868 w 2376837"/>
                    <a:gd name="connsiteY3" fmla="*/ 28869 h 28869"/>
                    <a:gd name="connsiteX4" fmla="*/ 0 w 2376837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376837" h="28869">
                      <a:moveTo>
                        <a:pt x="0" y="0"/>
                      </a:moveTo>
                      <a:lnTo>
                        <a:pt x="2376837" y="0"/>
                      </a:lnTo>
                      <a:lnTo>
                        <a:pt x="2347968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6" name="Freeform: Shape 85">
                  <a:extLst>
                    <a:ext uri="{FF2B5EF4-FFF2-40B4-BE49-F238E27FC236}">
                      <a16:creationId xmlns:a16="http://schemas.microsoft.com/office/drawing/2014/main" id="{75BCEDE2-961E-42E0-AF9C-3D070C974007}"/>
                    </a:ext>
                  </a:extLst>
                </p:cNvPr>
                <p:cNvSpPr/>
                <p:nvPr userDrawn="1"/>
              </p:nvSpPr>
              <p:spPr>
                <a:xfrm>
                  <a:off x="290222" y="6143085"/>
                  <a:ext cx="2254948" cy="28868"/>
                </a:xfrm>
                <a:custGeom>
                  <a:avLst/>
                  <a:gdLst>
                    <a:gd name="connsiteX0" fmla="*/ 0 w 2254948"/>
                    <a:gd name="connsiteY0" fmla="*/ 0 h 28868"/>
                    <a:gd name="connsiteX1" fmla="*/ 2254948 w 2254948"/>
                    <a:gd name="connsiteY1" fmla="*/ 0 h 28868"/>
                    <a:gd name="connsiteX2" fmla="*/ 2226080 w 2254948"/>
                    <a:gd name="connsiteY2" fmla="*/ 28868 h 28868"/>
                    <a:gd name="connsiteX3" fmla="*/ 28868 w 2254948"/>
                    <a:gd name="connsiteY3" fmla="*/ 28868 h 28868"/>
                    <a:gd name="connsiteX4" fmla="*/ 0 w 2254948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254948" h="28868">
                      <a:moveTo>
                        <a:pt x="0" y="0"/>
                      </a:moveTo>
                      <a:lnTo>
                        <a:pt x="2254948" y="0"/>
                      </a:lnTo>
                      <a:lnTo>
                        <a:pt x="2226080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5" name="Freeform: Shape 84">
                  <a:extLst>
                    <a:ext uri="{FF2B5EF4-FFF2-40B4-BE49-F238E27FC236}">
                      <a16:creationId xmlns:a16="http://schemas.microsoft.com/office/drawing/2014/main" id="{FB930397-7A2A-4C50-9EC9-7E3107D065D2}"/>
                    </a:ext>
                  </a:extLst>
                </p:cNvPr>
                <p:cNvSpPr/>
                <p:nvPr userDrawn="1"/>
              </p:nvSpPr>
              <p:spPr>
                <a:xfrm>
                  <a:off x="351970" y="6203227"/>
                  <a:ext cx="2133059" cy="29671"/>
                </a:xfrm>
                <a:custGeom>
                  <a:avLst/>
                  <a:gdLst>
                    <a:gd name="connsiteX0" fmla="*/ 2133059 w 2133059"/>
                    <a:gd name="connsiteY0" fmla="*/ 0 h 29671"/>
                    <a:gd name="connsiteX1" fmla="*/ 2104190 w 2133059"/>
                    <a:gd name="connsiteY1" fmla="*/ 28869 h 29671"/>
                    <a:gd name="connsiteX2" fmla="*/ 28066 w 2133059"/>
                    <a:gd name="connsiteY2" fmla="*/ 29671 h 29671"/>
                    <a:gd name="connsiteX3" fmla="*/ 28868 w 2133059"/>
                    <a:gd name="connsiteY3" fmla="*/ 28869 h 29671"/>
                    <a:gd name="connsiteX4" fmla="*/ 0 w 2133059"/>
                    <a:gd name="connsiteY4" fmla="*/ 1 h 29671"/>
                    <a:gd name="connsiteX5" fmla="*/ 2133059 w 2133059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133059" h="29671">
                      <a:moveTo>
                        <a:pt x="2133059" y="0"/>
                      </a:moveTo>
                      <a:lnTo>
                        <a:pt x="2104190" y="28869"/>
                      </a:lnTo>
                      <a:lnTo>
                        <a:pt x="28066" y="29671"/>
                      </a:lnTo>
                      <a:lnTo>
                        <a:pt x="28868" y="28869"/>
                      </a:lnTo>
                      <a:lnTo>
                        <a:pt x="0" y="1"/>
                      </a:lnTo>
                      <a:lnTo>
                        <a:pt x="2133059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4" name="Freeform: Shape 83">
                  <a:extLst>
                    <a:ext uri="{FF2B5EF4-FFF2-40B4-BE49-F238E27FC236}">
                      <a16:creationId xmlns:a16="http://schemas.microsoft.com/office/drawing/2014/main" id="{8CA98174-D81B-4241-92F9-D0D2028FFEA9}"/>
                    </a:ext>
                  </a:extLst>
                </p:cNvPr>
                <p:cNvSpPr/>
                <p:nvPr userDrawn="1"/>
              </p:nvSpPr>
              <p:spPr>
                <a:xfrm>
                  <a:off x="411310" y="6264172"/>
                  <a:ext cx="2012774" cy="28868"/>
                </a:xfrm>
                <a:custGeom>
                  <a:avLst/>
                  <a:gdLst>
                    <a:gd name="connsiteX0" fmla="*/ 0 w 2012774"/>
                    <a:gd name="connsiteY0" fmla="*/ 0 h 28868"/>
                    <a:gd name="connsiteX1" fmla="*/ 2012774 w 2012774"/>
                    <a:gd name="connsiteY1" fmla="*/ 0 h 28868"/>
                    <a:gd name="connsiteX2" fmla="*/ 1983905 w 2012774"/>
                    <a:gd name="connsiteY2" fmla="*/ 28868 h 28868"/>
                    <a:gd name="connsiteX3" fmla="*/ 28868 w 2012774"/>
                    <a:gd name="connsiteY3" fmla="*/ 28868 h 28868"/>
                    <a:gd name="connsiteX4" fmla="*/ 0 w 201277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2012774" h="28868">
                      <a:moveTo>
                        <a:pt x="0" y="0"/>
                      </a:moveTo>
                      <a:lnTo>
                        <a:pt x="2012774" y="0"/>
                      </a:lnTo>
                      <a:lnTo>
                        <a:pt x="1983905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3" name="Freeform: Shape 82">
                  <a:extLst>
                    <a:ext uri="{FF2B5EF4-FFF2-40B4-BE49-F238E27FC236}">
                      <a16:creationId xmlns:a16="http://schemas.microsoft.com/office/drawing/2014/main" id="{E4CE4FB8-5E60-4288-B2FA-CF9316ED449F}"/>
                    </a:ext>
                  </a:extLst>
                </p:cNvPr>
                <p:cNvSpPr/>
                <p:nvPr userDrawn="1"/>
              </p:nvSpPr>
              <p:spPr>
                <a:xfrm>
                  <a:off x="472255" y="6325117"/>
                  <a:ext cx="1890884" cy="28868"/>
                </a:xfrm>
                <a:custGeom>
                  <a:avLst/>
                  <a:gdLst>
                    <a:gd name="connsiteX0" fmla="*/ 0 w 1890884"/>
                    <a:gd name="connsiteY0" fmla="*/ 0 h 28868"/>
                    <a:gd name="connsiteX1" fmla="*/ 1890884 w 1890884"/>
                    <a:gd name="connsiteY1" fmla="*/ 0 h 28868"/>
                    <a:gd name="connsiteX2" fmla="*/ 1862016 w 1890884"/>
                    <a:gd name="connsiteY2" fmla="*/ 28868 h 28868"/>
                    <a:gd name="connsiteX3" fmla="*/ 28868 w 1890884"/>
                    <a:gd name="connsiteY3" fmla="*/ 28868 h 28868"/>
                    <a:gd name="connsiteX4" fmla="*/ 0 w 1890884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90884" h="28868">
                      <a:moveTo>
                        <a:pt x="0" y="0"/>
                      </a:moveTo>
                      <a:lnTo>
                        <a:pt x="1890884" y="0"/>
                      </a:lnTo>
                      <a:lnTo>
                        <a:pt x="1862016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2" name="Freeform: Shape 81">
                  <a:extLst>
                    <a:ext uri="{FF2B5EF4-FFF2-40B4-BE49-F238E27FC236}">
                      <a16:creationId xmlns:a16="http://schemas.microsoft.com/office/drawing/2014/main" id="{6F69FE5C-0AF0-42F6-A721-9E2244C967AA}"/>
                    </a:ext>
                  </a:extLst>
                </p:cNvPr>
                <p:cNvSpPr/>
                <p:nvPr userDrawn="1"/>
              </p:nvSpPr>
              <p:spPr>
                <a:xfrm>
                  <a:off x="533199" y="6386061"/>
                  <a:ext cx="1768996" cy="28869"/>
                </a:xfrm>
                <a:custGeom>
                  <a:avLst/>
                  <a:gdLst>
                    <a:gd name="connsiteX0" fmla="*/ 0 w 1768996"/>
                    <a:gd name="connsiteY0" fmla="*/ 0 h 28869"/>
                    <a:gd name="connsiteX1" fmla="*/ 1768996 w 1768996"/>
                    <a:gd name="connsiteY1" fmla="*/ 0 h 28869"/>
                    <a:gd name="connsiteX2" fmla="*/ 1740128 w 1768996"/>
                    <a:gd name="connsiteY2" fmla="*/ 28868 h 28869"/>
                    <a:gd name="connsiteX3" fmla="*/ 28869 w 1768996"/>
                    <a:gd name="connsiteY3" fmla="*/ 28869 h 28869"/>
                    <a:gd name="connsiteX4" fmla="*/ 0 w 1768996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768996" h="28869">
                      <a:moveTo>
                        <a:pt x="0" y="0"/>
                      </a:moveTo>
                      <a:lnTo>
                        <a:pt x="1768996" y="0"/>
                      </a:lnTo>
                      <a:lnTo>
                        <a:pt x="1740128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1" name="Freeform: Shape 80">
                  <a:extLst>
                    <a:ext uri="{FF2B5EF4-FFF2-40B4-BE49-F238E27FC236}">
                      <a16:creationId xmlns:a16="http://schemas.microsoft.com/office/drawing/2014/main" id="{E8311083-D41B-4770-B6A9-AFA83AAF2885}"/>
                    </a:ext>
                  </a:extLst>
                </p:cNvPr>
                <p:cNvSpPr/>
                <p:nvPr userDrawn="1"/>
              </p:nvSpPr>
              <p:spPr>
                <a:xfrm>
                  <a:off x="594946" y="6446204"/>
                  <a:ext cx="1647106" cy="29670"/>
                </a:xfrm>
                <a:custGeom>
                  <a:avLst/>
                  <a:gdLst>
                    <a:gd name="connsiteX0" fmla="*/ 0 w 1647106"/>
                    <a:gd name="connsiteY0" fmla="*/ 0 h 29670"/>
                    <a:gd name="connsiteX1" fmla="*/ 1647106 w 1647106"/>
                    <a:gd name="connsiteY1" fmla="*/ 0 h 29670"/>
                    <a:gd name="connsiteX2" fmla="*/ 1618238 w 1647106"/>
                    <a:gd name="connsiteY2" fmla="*/ 28868 h 29670"/>
                    <a:gd name="connsiteX3" fmla="*/ 28066 w 1647106"/>
                    <a:gd name="connsiteY3" fmla="*/ 29670 h 29670"/>
                    <a:gd name="connsiteX4" fmla="*/ 28868 w 1647106"/>
                    <a:gd name="connsiteY4" fmla="*/ 28868 h 29670"/>
                    <a:gd name="connsiteX5" fmla="*/ 0 w 1647106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647106" h="29670">
                      <a:moveTo>
                        <a:pt x="0" y="0"/>
                      </a:moveTo>
                      <a:lnTo>
                        <a:pt x="1647106" y="0"/>
                      </a:lnTo>
                      <a:lnTo>
                        <a:pt x="1618238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80" name="Freeform: Shape 79">
                  <a:extLst>
                    <a:ext uri="{FF2B5EF4-FFF2-40B4-BE49-F238E27FC236}">
                      <a16:creationId xmlns:a16="http://schemas.microsoft.com/office/drawing/2014/main" id="{730A62EE-9416-445D-B0B2-018F008614B8}"/>
                    </a:ext>
                  </a:extLst>
                </p:cNvPr>
                <p:cNvSpPr/>
                <p:nvPr userDrawn="1"/>
              </p:nvSpPr>
              <p:spPr>
                <a:xfrm>
                  <a:off x="654287" y="6507148"/>
                  <a:ext cx="1526821" cy="28869"/>
                </a:xfrm>
                <a:custGeom>
                  <a:avLst/>
                  <a:gdLst>
                    <a:gd name="connsiteX0" fmla="*/ 0 w 1526821"/>
                    <a:gd name="connsiteY0" fmla="*/ 0 h 28869"/>
                    <a:gd name="connsiteX1" fmla="*/ 1526821 w 1526821"/>
                    <a:gd name="connsiteY1" fmla="*/ 0 h 28869"/>
                    <a:gd name="connsiteX2" fmla="*/ 1497952 w 1526821"/>
                    <a:gd name="connsiteY2" fmla="*/ 28868 h 28869"/>
                    <a:gd name="connsiteX3" fmla="*/ 28868 w 1526821"/>
                    <a:gd name="connsiteY3" fmla="*/ 28869 h 28869"/>
                    <a:gd name="connsiteX4" fmla="*/ 0 w 1526821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526821" h="28869">
                      <a:moveTo>
                        <a:pt x="0" y="0"/>
                      </a:moveTo>
                      <a:lnTo>
                        <a:pt x="1526821" y="0"/>
                      </a:lnTo>
                      <a:lnTo>
                        <a:pt x="1497952" y="28868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9" name="Freeform: Shape 78">
                  <a:extLst>
                    <a:ext uri="{FF2B5EF4-FFF2-40B4-BE49-F238E27FC236}">
                      <a16:creationId xmlns:a16="http://schemas.microsoft.com/office/drawing/2014/main" id="{4A92E211-EBEF-4E62-97FD-46ECC42436DF}"/>
                    </a:ext>
                  </a:extLst>
                </p:cNvPr>
                <p:cNvSpPr/>
                <p:nvPr userDrawn="1"/>
              </p:nvSpPr>
              <p:spPr>
                <a:xfrm>
                  <a:off x="715231" y="6568093"/>
                  <a:ext cx="1404932" cy="28868"/>
                </a:xfrm>
                <a:custGeom>
                  <a:avLst/>
                  <a:gdLst>
                    <a:gd name="connsiteX0" fmla="*/ 0 w 1404932"/>
                    <a:gd name="connsiteY0" fmla="*/ 0 h 28868"/>
                    <a:gd name="connsiteX1" fmla="*/ 1404932 w 1404932"/>
                    <a:gd name="connsiteY1" fmla="*/ 0 h 28868"/>
                    <a:gd name="connsiteX2" fmla="*/ 1376064 w 1404932"/>
                    <a:gd name="connsiteY2" fmla="*/ 28868 h 28868"/>
                    <a:gd name="connsiteX3" fmla="*/ 28868 w 1404932"/>
                    <a:gd name="connsiteY3" fmla="*/ 28868 h 28868"/>
                    <a:gd name="connsiteX4" fmla="*/ 0 w 1404932"/>
                    <a:gd name="connsiteY4" fmla="*/ 0 h 288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404932" h="28868">
                      <a:moveTo>
                        <a:pt x="0" y="0"/>
                      </a:moveTo>
                      <a:lnTo>
                        <a:pt x="1404932" y="0"/>
                      </a:lnTo>
                      <a:lnTo>
                        <a:pt x="1376064" y="28868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8" name="Freeform: Shape 77">
                  <a:extLst>
                    <a:ext uri="{FF2B5EF4-FFF2-40B4-BE49-F238E27FC236}">
                      <a16:creationId xmlns:a16="http://schemas.microsoft.com/office/drawing/2014/main" id="{CC8A63A1-564C-478A-B490-96E1C76014CC}"/>
                    </a:ext>
                  </a:extLst>
                </p:cNvPr>
                <p:cNvSpPr/>
                <p:nvPr userDrawn="1"/>
              </p:nvSpPr>
              <p:spPr>
                <a:xfrm>
                  <a:off x="776977" y="6628235"/>
                  <a:ext cx="1283044" cy="29671"/>
                </a:xfrm>
                <a:custGeom>
                  <a:avLst/>
                  <a:gdLst>
                    <a:gd name="connsiteX0" fmla="*/ 1283044 w 1283044"/>
                    <a:gd name="connsiteY0" fmla="*/ 0 h 29671"/>
                    <a:gd name="connsiteX1" fmla="*/ 1254175 w 1283044"/>
                    <a:gd name="connsiteY1" fmla="*/ 28869 h 29671"/>
                    <a:gd name="connsiteX2" fmla="*/ 28067 w 1283044"/>
                    <a:gd name="connsiteY2" fmla="*/ 29671 h 29671"/>
                    <a:gd name="connsiteX3" fmla="*/ 28869 w 1283044"/>
                    <a:gd name="connsiteY3" fmla="*/ 28869 h 29671"/>
                    <a:gd name="connsiteX4" fmla="*/ 0 w 1283044"/>
                    <a:gd name="connsiteY4" fmla="*/ 1 h 29671"/>
                    <a:gd name="connsiteX5" fmla="*/ 1283044 w 1283044"/>
                    <a:gd name="connsiteY5" fmla="*/ 0 h 296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283044" h="29671">
                      <a:moveTo>
                        <a:pt x="1283044" y="0"/>
                      </a:moveTo>
                      <a:lnTo>
                        <a:pt x="1254175" y="28869"/>
                      </a:lnTo>
                      <a:lnTo>
                        <a:pt x="28067" y="29671"/>
                      </a:lnTo>
                      <a:lnTo>
                        <a:pt x="28869" y="28869"/>
                      </a:lnTo>
                      <a:lnTo>
                        <a:pt x="0" y="1"/>
                      </a:lnTo>
                      <a:lnTo>
                        <a:pt x="1283044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7" name="Freeform: Shape 76">
                  <a:extLst>
                    <a:ext uri="{FF2B5EF4-FFF2-40B4-BE49-F238E27FC236}">
                      <a16:creationId xmlns:a16="http://schemas.microsoft.com/office/drawing/2014/main" id="{4162FC41-462F-4E99-AACA-F5B9C804FB14}"/>
                    </a:ext>
                  </a:extLst>
                </p:cNvPr>
                <p:cNvSpPr/>
                <p:nvPr userDrawn="1"/>
              </p:nvSpPr>
              <p:spPr>
                <a:xfrm>
                  <a:off x="837922" y="6689180"/>
                  <a:ext cx="1161154" cy="29670"/>
                </a:xfrm>
                <a:custGeom>
                  <a:avLst/>
                  <a:gdLst>
                    <a:gd name="connsiteX0" fmla="*/ 0 w 1161154"/>
                    <a:gd name="connsiteY0" fmla="*/ 0 h 29670"/>
                    <a:gd name="connsiteX1" fmla="*/ 1161154 w 1161154"/>
                    <a:gd name="connsiteY1" fmla="*/ 0 h 29670"/>
                    <a:gd name="connsiteX2" fmla="*/ 1132285 w 1161154"/>
                    <a:gd name="connsiteY2" fmla="*/ 28868 h 29670"/>
                    <a:gd name="connsiteX3" fmla="*/ 28066 w 1161154"/>
                    <a:gd name="connsiteY3" fmla="*/ 29670 h 29670"/>
                    <a:gd name="connsiteX4" fmla="*/ 28868 w 1161154"/>
                    <a:gd name="connsiteY4" fmla="*/ 28868 h 29670"/>
                    <a:gd name="connsiteX5" fmla="*/ 0 w 1161154"/>
                    <a:gd name="connsiteY5" fmla="*/ 0 h 2967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61154" h="29670">
                      <a:moveTo>
                        <a:pt x="0" y="0"/>
                      </a:moveTo>
                      <a:lnTo>
                        <a:pt x="1161154" y="0"/>
                      </a:lnTo>
                      <a:lnTo>
                        <a:pt x="1132285" y="28868"/>
                      </a:lnTo>
                      <a:lnTo>
                        <a:pt x="28066" y="29670"/>
                      </a:lnTo>
                      <a:lnTo>
                        <a:pt x="28868" y="28868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6" name="Freeform: Shape 75">
                  <a:extLst>
                    <a:ext uri="{FF2B5EF4-FFF2-40B4-BE49-F238E27FC236}">
                      <a16:creationId xmlns:a16="http://schemas.microsoft.com/office/drawing/2014/main" id="{1F9B61AC-B03D-4064-9DE6-9818F53F333C}"/>
                    </a:ext>
                  </a:extLst>
                </p:cNvPr>
                <p:cNvSpPr/>
                <p:nvPr userDrawn="1"/>
              </p:nvSpPr>
              <p:spPr>
                <a:xfrm>
                  <a:off x="897263" y="6750124"/>
                  <a:ext cx="1040868" cy="28869"/>
                </a:xfrm>
                <a:custGeom>
                  <a:avLst/>
                  <a:gdLst>
                    <a:gd name="connsiteX0" fmla="*/ 0 w 1040868"/>
                    <a:gd name="connsiteY0" fmla="*/ 0 h 28869"/>
                    <a:gd name="connsiteX1" fmla="*/ 1040868 w 1040868"/>
                    <a:gd name="connsiteY1" fmla="*/ 0 h 28869"/>
                    <a:gd name="connsiteX2" fmla="*/ 1012000 w 1040868"/>
                    <a:gd name="connsiteY2" fmla="*/ 28869 h 28869"/>
                    <a:gd name="connsiteX3" fmla="*/ 28868 w 1040868"/>
                    <a:gd name="connsiteY3" fmla="*/ 28869 h 28869"/>
                    <a:gd name="connsiteX4" fmla="*/ 0 w 1040868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040868" h="28869">
                      <a:moveTo>
                        <a:pt x="0" y="0"/>
                      </a:moveTo>
                      <a:lnTo>
                        <a:pt x="1040868" y="0"/>
                      </a:lnTo>
                      <a:lnTo>
                        <a:pt x="1012000" y="28869"/>
                      </a:lnTo>
                      <a:lnTo>
                        <a:pt x="28868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73" name="Freeform: Shape 72">
                  <a:extLst>
                    <a:ext uri="{FF2B5EF4-FFF2-40B4-BE49-F238E27FC236}">
                      <a16:creationId xmlns:a16="http://schemas.microsoft.com/office/drawing/2014/main" id="{C104BA00-790F-438D-AC93-117E23CF2099}"/>
                    </a:ext>
                  </a:extLst>
                </p:cNvPr>
                <p:cNvSpPr/>
                <p:nvPr userDrawn="1"/>
              </p:nvSpPr>
              <p:spPr>
                <a:xfrm>
                  <a:off x="958207" y="6811069"/>
                  <a:ext cx="918980" cy="28869"/>
                </a:xfrm>
                <a:custGeom>
                  <a:avLst/>
                  <a:gdLst>
                    <a:gd name="connsiteX0" fmla="*/ 0 w 918980"/>
                    <a:gd name="connsiteY0" fmla="*/ 0 h 28869"/>
                    <a:gd name="connsiteX1" fmla="*/ 918980 w 918980"/>
                    <a:gd name="connsiteY1" fmla="*/ 0 h 28869"/>
                    <a:gd name="connsiteX2" fmla="*/ 890112 w 918980"/>
                    <a:gd name="connsiteY2" fmla="*/ 28868 h 28869"/>
                    <a:gd name="connsiteX3" fmla="*/ 28869 w 918980"/>
                    <a:gd name="connsiteY3" fmla="*/ 28869 h 28869"/>
                    <a:gd name="connsiteX4" fmla="*/ 0 w 918980"/>
                    <a:gd name="connsiteY4" fmla="*/ 0 h 288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918980" h="28869">
                      <a:moveTo>
                        <a:pt x="0" y="0"/>
                      </a:moveTo>
                      <a:lnTo>
                        <a:pt x="918980" y="0"/>
                      </a:lnTo>
                      <a:lnTo>
                        <a:pt x="890112" y="28868"/>
                      </a:lnTo>
                      <a:lnTo>
                        <a:pt x="28869" y="28869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en-US" dirty="0"/>
                </a:p>
              </p:txBody>
            </p:sp>
          </p:grp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88A3CD7-1915-41CF-9FB5-E6FEDCA8F19C}"/>
                  </a:ext>
                </a:extLst>
              </p:cNvPr>
              <p:cNvSpPr/>
              <p:nvPr userDrawn="1"/>
            </p:nvSpPr>
            <p:spPr>
              <a:xfrm>
                <a:off x="2960473" y="5801762"/>
                <a:ext cx="1075475" cy="1058335"/>
              </a:xfrm>
              <a:custGeom>
                <a:avLst/>
                <a:gdLst>
                  <a:gd name="connsiteX0" fmla="*/ 1062720 w 1062720"/>
                  <a:gd name="connsiteY0" fmla="*/ 0 h 1062720"/>
                  <a:gd name="connsiteX1" fmla="*/ 1062720 w 1062720"/>
                  <a:gd name="connsiteY1" fmla="*/ 1062720 h 1062720"/>
                  <a:gd name="connsiteX2" fmla="*/ 0 w 1062720"/>
                  <a:gd name="connsiteY2" fmla="*/ 1062720 h 1062720"/>
                  <a:gd name="connsiteX3" fmla="*/ 1062720 w 1062720"/>
                  <a:gd name="connsiteY3" fmla="*/ 0 h 10627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62720" h="1062720">
                    <a:moveTo>
                      <a:pt x="1062720" y="0"/>
                    </a:moveTo>
                    <a:lnTo>
                      <a:pt x="1062720" y="1062720"/>
                    </a:lnTo>
                    <a:lnTo>
                      <a:pt x="0" y="1062720"/>
                    </a:lnTo>
                    <a:lnTo>
                      <a:pt x="106272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33" name="Freeform: Shape 132">
                <a:extLst>
                  <a:ext uri="{FF2B5EF4-FFF2-40B4-BE49-F238E27FC236}">
                    <a16:creationId xmlns:a16="http://schemas.microsoft.com/office/drawing/2014/main" id="{3591DEB5-C98C-4EF8-AA57-B8F45C484FF4}"/>
                  </a:ext>
                </a:extLst>
              </p:cNvPr>
              <p:cNvSpPr/>
              <p:nvPr userDrawn="1"/>
            </p:nvSpPr>
            <p:spPr>
              <a:xfrm>
                <a:off x="-7601" y="2930958"/>
                <a:ext cx="1128311" cy="2870805"/>
              </a:xfrm>
              <a:custGeom>
                <a:avLst/>
                <a:gdLst>
                  <a:gd name="connsiteX0" fmla="*/ 1128311 w 1128311"/>
                  <a:gd name="connsiteY0" fmla="*/ 0 h 2870805"/>
                  <a:gd name="connsiteX1" fmla="*/ 1123909 w 1128311"/>
                  <a:gd name="connsiteY1" fmla="*/ 2870805 h 2870805"/>
                  <a:gd name="connsiteX2" fmla="*/ 0 w 1128311"/>
                  <a:gd name="connsiteY2" fmla="*/ 1743443 h 2870805"/>
                  <a:gd name="connsiteX3" fmla="*/ 0 w 1128311"/>
                  <a:gd name="connsiteY3" fmla="*/ 1124856 h 2870805"/>
                  <a:gd name="connsiteX4" fmla="*/ 1128311 w 1128311"/>
                  <a:gd name="connsiteY4" fmla="*/ 0 h 28708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128311" h="2870805">
                    <a:moveTo>
                      <a:pt x="1128311" y="0"/>
                    </a:moveTo>
                    <a:lnTo>
                      <a:pt x="1123909" y="2870805"/>
                    </a:lnTo>
                    <a:lnTo>
                      <a:pt x="0" y="1743443"/>
                    </a:lnTo>
                    <a:lnTo>
                      <a:pt x="0" y="1124856"/>
                    </a:lnTo>
                    <a:lnTo>
                      <a:pt x="112831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55" name="Freeform: Shape 154">
                <a:extLst>
                  <a:ext uri="{FF2B5EF4-FFF2-40B4-BE49-F238E27FC236}">
                    <a16:creationId xmlns:a16="http://schemas.microsoft.com/office/drawing/2014/main" id="{6FFCF0CF-3167-4E3E-BD4A-236ACC247EC0}"/>
                  </a:ext>
                </a:extLst>
              </p:cNvPr>
              <p:cNvSpPr/>
              <p:nvPr/>
            </p:nvSpPr>
            <p:spPr>
              <a:xfrm rot="13500280">
                <a:off x="126341" y="458327"/>
                <a:ext cx="2024298" cy="2024298"/>
              </a:xfrm>
              <a:custGeom>
                <a:avLst/>
                <a:gdLst>
                  <a:gd name="connsiteX0" fmla="*/ 2024298 w 2024298"/>
                  <a:gd name="connsiteY0" fmla="*/ 2024298 h 2024298"/>
                  <a:gd name="connsiteX1" fmla="*/ 0 w 2024298"/>
                  <a:gd name="connsiteY1" fmla="*/ 0 h 2024298"/>
                  <a:gd name="connsiteX2" fmla="*/ 40826 w 2024298"/>
                  <a:gd name="connsiteY2" fmla="*/ 0 h 2024298"/>
                  <a:gd name="connsiteX3" fmla="*/ 2024298 w 2024298"/>
                  <a:gd name="connsiteY3" fmla="*/ 1983472 h 2024298"/>
                  <a:gd name="connsiteX4" fmla="*/ 2024298 w 2024298"/>
                  <a:gd name="connsiteY4" fmla="*/ 2024298 h 20242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24298" h="2024298">
                    <a:moveTo>
                      <a:pt x="2024298" y="202429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2024298" y="1983472"/>
                    </a:lnTo>
                    <a:lnTo>
                      <a:pt x="2024298" y="202429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4" name="Freeform: Shape 153">
                <a:extLst>
                  <a:ext uri="{FF2B5EF4-FFF2-40B4-BE49-F238E27FC236}">
                    <a16:creationId xmlns:a16="http://schemas.microsoft.com/office/drawing/2014/main" id="{AB47A61A-6E4C-49A5-A2E8-2410A107CC2A}"/>
                  </a:ext>
                </a:extLst>
              </p:cNvPr>
              <p:cNvSpPr/>
              <p:nvPr/>
            </p:nvSpPr>
            <p:spPr>
              <a:xfrm rot="13500280">
                <a:off x="108491" y="501416"/>
                <a:ext cx="1938109" cy="1938109"/>
              </a:xfrm>
              <a:custGeom>
                <a:avLst/>
                <a:gdLst>
                  <a:gd name="connsiteX0" fmla="*/ 1938109 w 1938109"/>
                  <a:gd name="connsiteY0" fmla="*/ 1938109 h 1938109"/>
                  <a:gd name="connsiteX1" fmla="*/ 0 w 1938109"/>
                  <a:gd name="connsiteY1" fmla="*/ 0 h 1938109"/>
                  <a:gd name="connsiteX2" fmla="*/ 40826 w 1938109"/>
                  <a:gd name="connsiteY2" fmla="*/ 0 h 1938109"/>
                  <a:gd name="connsiteX3" fmla="*/ 1938109 w 1938109"/>
                  <a:gd name="connsiteY3" fmla="*/ 1897283 h 1938109"/>
                  <a:gd name="connsiteX4" fmla="*/ 1938109 w 1938109"/>
                  <a:gd name="connsiteY4" fmla="*/ 1938109 h 1938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938109" h="1938109">
                    <a:moveTo>
                      <a:pt x="1938109" y="193810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938109" y="1897283"/>
                    </a:lnTo>
                    <a:lnTo>
                      <a:pt x="1938109" y="193810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3" name="Freeform: Shape 152">
                <a:extLst>
                  <a:ext uri="{FF2B5EF4-FFF2-40B4-BE49-F238E27FC236}">
                    <a16:creationId xmlns:a16="http://schemas.microsoft.com/office/drawing/2014/main" id="{FC8CDBA7-BF04-4719-8D66-513A71ECCAFF}"/>
                  </a:ext>
                </a:extLst>
              </p:cNvPr>
              <p:cNvSpPr/>
              <p:nvPr/>
            </p:nvSpPr>
            <p:spPr>
              <a:xfrm rot="13500280">
                <a:off x="90475" y="544906"/>
                <a:ext cx="1853055" cy="1851921"/>
              </a:xfrm>
              <a:custGeom>
                <a:avLst/>
                <a:gdLst>
                  <a:gd name="connsiteX0" fmla="*/ 1851921 w 1853055"/>
                  <a:gd name="connsiteY0" fmla="*/ 1851921 h 1851921"/>
                  <a:gd name="connsiteX1" fmla="*/ 0 w 1853055"/>
                  <a:gd name="connsiteY1" fmla="*/ 0 h 1851921"/>
                  <a:gd name="connsiteX2" fmla="*/ 40826 w 1853055"/>
                  <a:gd name="connsiteY2" fmla="*/ 0 h 1851921"/>
                  <a:gd name="connsiteX3" fmla="*/ 1853055 w 1853055"/>
                  <a:gd name="connsiteY3" fmla="*/ 1811094 h 1851921"/>
                  <a:gd name="connsiteX4" fmla="*/ 1851920 w 1853055"/>
                  <a:gd name="connsiteY4" fmla="*/ 1811094 h 1851921"/>
                  <a:gd name="connsiteX5" fmla="*/ 1851921 w 1853055"/>
                  <a:gd name="connsiteY5" fmla="*/ 1851921 h 1851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853055" h="1851921">
                    <a:moveTo>
                      <a:pt x="1851921" y="1851921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853055" y="1811094"/>
                    </a:lnTo>
                    <a:lnTo>
                      <a:pt x="1851920" y="1811094"/>
                    </a:lnTo>
                    <a:lnTo>
                      <a:pt x="1851921" y="185192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2" name="Freeform: Shape 151">
                <a:extLst>
                  <a:ext uri="{FF2B5EF4-FFF2-40B4-BE49-F238E27FC236}">
                    <a16:creationId xmlns:a16="http://schemas.microsoft.com/office/drawing/2014/main" id="{79CDC826-71AB-4245-AC5F-8DC9DB2BBCE0}"/>
                  </a:ext>
                </a:extLst>
              </p:cNvPr>
              <p:cNvSpPr/>
              <p:nvPr/>
            </p:nvSpPr>
            <p:spPr>
              <a:xfrm rot="13500280">
                <a:off x="72624" y="587994"/>
                <a:ext cx="1766866" cy="1765732"/>
              </a:xfrm>
              <a:custGeom>
                <a:avLst/>
                <a:gdLst>
                  <a:gd name="connsiteX0" fmla="*/ 1765732 w 1766866"/>
                  <a:gd name="connsiteY0" fmla="*/ 1765732 h 1765732"/>
                  <a:gd name="connsiteX1" fmla="*/ 0 w 1766866"/>
                  <a:gd name="connsiteY1" fmla="*/ 0 h 1765732"/>
                  <a:gd name="connsiteX2" fmla="*/ 40826 w 1766866"/>
                  <a:gd name="connsiteY2" fmla="*/ 0 h 1765732"/>
                  <a:gd name="connsiteX3" fmla="*/ 1766866 w 1766866"/>
                  <a:gd name="connsiteY3" fmla="*/ 1724906 h 1765732"/>
                  <a:gd name="connsiteX4" fmla="*/ 1765731 w 1766866"/>
                  <a:gd name="connsiteY4" fmla="*/ 1724906 h 1765732"/>
                  <a:gd name="connsiteX5" fmla="*/ 1765732 w 1766866"/>
                  <a:gd name="connsiteY5" fmla="*/ 1765732 h 17657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766866" h="1765732">
                    <a:moveTo>
                      <a:pt x="1765732" y="1765732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766866" y="1724906"/>
                    </a:lnTo>
                    <a:lnTo>
                      <a:pt x="1765731" y="1724906"/>
                    </a:lnTo>
                    <a:lnTo>
                      <a:pt x="1765732" y="1765732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1" name="Freeform: Shape 150">
                <a:extLst>
                  <a:ext uri="{FF2B5EF4-FFF2-40B4-BE49-F238E27FC236}">
                    <a16:creationId xmlns:a16="http://schemas.microsoft.com/office/drawing/2014/main" id="{4DE1670F-43B8-4EA8-878C-AC3FF1921E21}"/>
                  </a:ext>
                </a:extLst>
              </p:cNvPr>
              <p:cNvSpPr/>
              <p:nvPr/>
            </p:nvSpPr>
            <p:spPr>
              <a:xfrm rot="13500280">
                <a:off x="55175" y="630117"/>
                <a:ext cx="1680678" cy="1680677"/>
              </a:xfrm>
              <a:custGeom>
                <a:avLst/>
                <a:gdLst>
                  <a:gd name="connsiteX0" fmla="*/ 1680678 w 1680678"/>
                  <a:gd name="connsiteY0" fmla="*/ 1680677 h 1680677"/>
                  <a:gd name="connsiteX1" fmla="*/ 0 w 1680678"/>
                  <a:gd name="connsiteY1" fmla="*/ 0 h 1680677"/>
                  <a:gd name="connsiteX2" fmla="*/ 40826 w 1680678"/>
                  <a:gd name="connsiteY2" fmla="*/ 0 h 1680677"/>
                  <a:gd name="connsiteX3" fmla="*/ 1680678 w 1680678"/>
                  <a:gd name="connsiteY3" fmla="*/ 1639851 h 1680677"/>
                  <a:gd name="connsiteX4" fmla="*/ 1680678 w 1680678"/>
                  <a:gd name="connsiteY4" fmla="*/ 1680677 h 16806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80678" h="1680677">
                    <a:moveTo>
                      <a:pt x="1680678" y="168067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680678" y="1639851"/>
                    </a:lnTo>
                    <a:lnTo>
                      <a:pt x="1680678" y="168067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50" name="Freeform: Shape 149">
                <a:extLst>
                  <a:ext uri="{FF2B5EF4-FFF2-40B4-BE49-F238E27FC236}">
                    <a16:creationId xmlns:a16="http://schemas.microsoft.com/office/drawing/2014/main" id="{4AE780ED-EF51-4AD7-A73F-01E563D0E8BC}"/>
                  </a:ext>
                </a:extLst>
              </p:cNvPr>
              <p:cNvSpPr/>
              <p:nvPr/>
            </p:nvSpPr>
            <p:spPr>
              <a:xfrm rot="13500280">
                <a:off x="37325" y="673206"/>
                <a:ext cx="1594489" cy="1594489"/>
              </a:xfrm>
              <a:custGeom>
                <a:avLst/>
                <a:gdLst>
                  <a:gd name="connsiteX0" fmla="*/ 1594489 w 1594489"/>
                  <a:gd name="connsiteY0" fmla="*/ 1594489 h 1594489"/>
                  <a:gd name="connsiteX1" fmla="*/ 0 w 1594489"/>
                  <a:gd name="connsiteY1" fmla="*/ 0 h 1594489"/>
                  <a:gd name="connsiteX2" fmla="*/ 40826 w 1594489"/>
                  <a:gd name="connsiteY2" fmla="*/ 0 h 1594489"/>
                  <a:gd name="connsiteX3" fmla="*/ 1594489 w 1594489"/>
                  <a:gd name="connsiteY3" fmla="*/ 1553663 h 1594489"/>
                  <a:gd name="connsiteX4" fmla="*/ 1594489 w 1594489"/>
                  <a:gd name="connsiteY4" fmla="*/ 1594489 h 15944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94489" h="1594489">
                    <a:moveTo>
                      <a:pt x="1594489" y="1594489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94489" y="1553663"/>
                    </a:lnTo>
                    <a:lnTo>
                      <a:pt x="1594489" y="159448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9" name="Freeform: Shape 148">
                <a:extLst>
                  <a:ext uri="{FF2B5EF4-FFF2-40B4-BE49-F238E27FC236}">
                    <a16:creationId xmlns:a16="http://schemas.microsoft.com/office/drawing/2014/main" id="{BE269AE3-65CE-4B86-B8B1-413783695039}"/>
                  </a:ext>
                </a:extLst>
              </p:cNvPr>
              <p:cNvSpPr/>
              <p:nvPr/>
            </p:nvSpPr>
            <p:spPr>
              <a:xfrm rot="13500280">
                <a:off x="19309" y="716696"/>
                <a:ext cx="1509435" cy="1508300"/>
              </a:xfrm>
              <a:custGeom>
                <a:avLst/>
                <a:gdLst>
                  <a:gd name="connsiteX0" fmla="*/ 1508301 w 1509435"/>
                  <a:gd name="connsiteY0" fmla="*/ 1508300 h 1508300"/>
                  <a:gd name="connsiteX1" fmla="*/ 0 w 1509435"/>
                  <a:gd name="connsiteY1" fmla="*/ 0 h 1508300"/>
                  <a:gd name="connsiteX2" fmla="*/ 40826 w 1509435"/>
                  <a:gd name="connsiteY2" fmla="*/ 0 h 1508300"/>
                  <a:gd name="connsiteX3" fmla="*/ 1509435 w 1509435"/>
                  <a:gd name="connsiteY3" fmla="*/ 1467474 h 1508300"/>
                  <a:gd name="connsiteX4" fmla="*/ 1508301 w 1509435"/>
                  <a:gd name="connsiteY4" fmla="*/ 1467474 h 1508300"/>
                  <a:gd name="connsiteX5" fmla="*/ 1508301 w 1509435"/>
                  <a:gd name="connsiteY5" fmla="*/ 1508300 h 15083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509435" h="1508300">
                    <a:moveTo>
                      <a:pt x="1508301" y="150830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509435" y="1467474"/>
                    </a:lnTo>
                    <a:lnTo>
                      <a:pt x="1508301" y="1467474"/>
                    </a:lnTo>
                    <a:lnTo>
                      <a:pt x="1508301" y="150830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8" name="Freeform: Shape 147">
                <a:extLst>
                  <a:ext uri="{FF2B5EF4-FFF2-40B4-BE49-F238E27FC236}">
                    <a16:creationId xmlns:a16="http://schemas.microsoft.com/office/drawing/2014/main" id="{C35E0649-74BB-4271-BE7D-1F2ED094753E}"/>
                  </a:ext>
                </a:extLst>
              </p:cNvPr>
              <p:cNvSpPr/>
              <p:nvPr/>
            </p:nvSpPr>
            <p:spPr>
              <a:xfrm rot="13500280">
                <a:off x="1859" y="758817"/>
                <a:ext cx="1423246" cy="1423247"/>
              </a:xfrm>
              <a:custGeom>
                <a:avLst/>
                <a:gdLst>
                  <a:gd name="connsiteX0" fmla="*/ 1423246 w 1423246"/>
                  <a:gd name="connsiteY0" fmla="*/ 1423247 h 1423247"/>
                  <a:gd name="connsiteX1" fmla="*/ 0 w 1423246"/>
                  <a:gd name="connsiteY1" fmla="*/ 0 h 1423247"/>
                  <a:gd name="connsiteX2" fmla="*/ 40825 w 1423246"/>
                  <a:gd name="connsiteY2" fmla="*/ 0 h 1423247"/>
                  <a:gd name="connsiteX3" fmla="*/ 1423246 w 1423246"/>
                  <a:gd name="connsiteY3" fmla="*/ 1382420 h 1423247"/>
                  <a:gd name="connsiteX4" fmla="*/ 1423246 w 1423246"/>
                  <a:gd name="connsiteY4" fmla="*/ 1423247 h 14232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23246" h="1423247">
                    <a:moveTo>
                      <a:pt x="1423246" y="1423247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423246" y="1382420"/>
                    </a:lnTo>
                    <a:lnTo>
                      <a:pt x="1423246" y="142324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7" name="Freeform: Shape 146">
                <a:extLst>
                  <a:ext uri="{FF2B5EF4-FFF2-40B4-BE49-F238E27FC236}">
                    <a16:creationId xmlns:a16="http://schemas.microsoft.com/office/drawing/2014/main" id="{6C2D71F3-0A7A-4745-A34F-CE00E95F927C}"/>
                  </a:ext>
                </a:extLst>
              </p:cNvPr>
              <p:cNvSpPr/>
              <p:nvPr/>
            </p:nvSpPr>
            <p:spPr>
              <a:xfrm rot="13500280">
                <a:off x="-15991" y="801908"/>
                <a:ext cx="1337057" cy="1337057"/>
              </a:xfrm>
              <a:custGeom>
                <a:avLst/>
                <a:gdLst>
                  <a:gd name="connsiteX0" fmla="*/ 1337057 w 1337057"/>
                  <a:gd name="connsiteY0" fmla="*/ 1337057 h 1337057"/>
                  <a:gd name="connsiteX1" fmla="*/ 0 w 1337057"/>
                  <a:gd name="connsiteY1" fmla="*/ 0 h 1337057"/>
                  <a:gd name="connsiteX2" fmla="*/ 40826 w 1337057"/>
                  <a:gd name="connsiteY2" fmla="*/ 0 h 1337057"/>
                  <a:gd name="connsiteX3" fmla="*/ 1337057 w 1337057"/>
                  <a:gd name="connsiteY3" fmla="*/ 1296231 h 1337057"/>
                  <a:gd name="connsiteX4" fmla="*/ 1337057 w 1337057"/>
                  <a:gd name="connsiteY4" fmla="*/ 1337057 h 13370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37057" h="1337057">
                    <a:moveTo>
                      <a:pt x="1337057" y="133705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1337057" y="1296231"/>
                    </a:lnTo>
                    <a:lnTo>
                      <a:pt x="1337057" y="133705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6" name="Freeform: Shape 145">
                <a:extLst>
                  <a:ext uri="{FF2B5EF4-FFF2-40B4-BE49-F238E27FC236}">
                    <a16:creationId xmlns:a16="http://schemas.microsoft.com/office/drawing/2014/main" id="{51BF2AB6-6873-4ED8-98DB-4A9398AF7324}"/>
                  </a:ext>
                </a:extLst>
              </p:cNvPr>
              <p:cNvSpPr/>
              <p:nvPr/>
            </p:nvSpPr>
            <p:spPr>
              <a:xfrm rot="13500280">
                <a:off x="-33841" y="844997"/>
                <a:ext cx="1250869" cy="1250869"/>
              </a:xfrm>
              <a:custGeom>
                <a:avLst/>
                <a:gdLst>
                  <a:gd name="connsiteX0" fmla="*/ 1250869 w 1250869"/>
                  <a:gd name="connsiteY0" fmla="*/ 1250869 h 1250869"/>
                  <a:gd name="connsiteX1" fmla="*/ 0 w 1250869"/>
                  <a:gd name="connsiteY1" fmla="*/ 0 h 1250869"/>
                  <a:gd name="connsiteX2" fmla="*/ 40825 w 1250869"/>
                  <a:gd name="connsiteY2" fmla="*/ 0 h 1250869"/>
                  <a:gd name="connsiteX3" fmla="*/ 1250869 w 1250869"/>
                  <a:gd name="connsiteY3" fmla="*/ 1210042 h 1250869"/>
                  <a:gd name="connsiteX4" fmla="*/ 1250869 w 1250869"/>
                  <a:gd name="connsiteY4" fmla="*/ 1250869 h 1250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250869" h="1250869">
                    <a:moveTo>
                      <a:pt x="1250869" y="1250869"/>
                    </a:moveTo>
                    <a:lnTo>
                      <a:pt x="0" y="0"/>
                    </a:lnTo>
                    <a:lnTo>
                      <a:pt x="40825" y="0"/>
                    </a:lnTo>
                    <a:lnTo>
                      <a:pt x="1250869" y="1210042"/>
                    </a:lnTo>
                    <a:lnTo>
                      <a:pt x="1250869" y="1250869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5" name="Freeform: Shape 144">
                <a:extLst>
                  <a:ext uri="{FF2B5EF4-FFF2-40B4-BE49-F238E27FC236}">
                    <a16:creationId xmlns:a16="http://schemas.microsoft.com/office/drawing/2014/main" id="{38BEE1DC-3180-496F-B9F2-0541143A9C65}"/>
                  </a:ext>
                </a:extLst>
              </p:cNvPr>
              <p:cNvSpPr/>
              <p:nvPr/>
            </p:nvSpPr>
            <p:spPr>
              <a:xfrm rot="13500280">
                <a:off x="-51857" y="888486"/>
                <a:ext cx="1165814" cy="1164680"/>
              </a:xfrm>
              <a:custGeom>
                <a:avLst/>
                <a:gdLst>
                  <a:gd name="connsiteX0" fmla="*/ 1164680 w 1165814"/>
                  <a:gd name="connsiteY0" fmla="*/ 1164680 h 1164680"/>
                  <a:gd name="connsiteX1" fmla="*/ 0 w 1165814"/>
                  <a:gd name="connsiteY1" fmla="*/ 1 h 1164680"/>
                  <a:gd name="connsiteX2" fmla="*/ 40825 w 1165814"/>
                  <a:gd name="connsiteY2" fmla="*/ 0 h 1164680"/>
                  <a:gd name="connsiteX3" fmla="*/ 1165814 w 1165814"/>
                  <a:gd name="connsiteY3" fmla="*/ 1123854 h 1164680"/>
                  <a:gd name="connsiteX4" fmla="*/ 1164680 w 1165814"/>
                  <a:gd name="connsiteY4" fmla="*/ 1123854 h 1164680"/>
                  <a:gd name="connsiteX5" fmla="*/ 1164680 w 1165814"/>
                  <a:gd name="connsiteY5" fmla="*/ 1164680 h 11646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5814" h="1164680">
                    <a:moveTo>
                      <a:pt x="1164680" y="1164680"/>
                    </a:moveTo>
                    <a:lnTo>
                      <a:pt x="0" y="1"/>
                    </a:lnTo>
                    <a:lnTo>
                      <a:pt x="40825" y="0"/>
                    </a:lnTo>
                    <a:lnTo>
                      <a:pt x="1165814" y="1123854"/>
                    </a:lnTo>
                    <a:lnTo>
                      <a:pt x="1164680" y="1123854"/>
                    </a:lnTo>
                    <a:lnTo>
                      <a:pt x="1164680" y="116468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4" name="Freeform: Shape 143">
                <a:extLst>
                  <a:ext uri="{FF2B5EF4-FFF2-40B4-BE49-F238E27FC236}">
                    <a16:creationId xmlns:a16="http://schemas.microsoft.com/office/drawing/2014/main" id="{D39D863D-C379-4E72-B276-53F62D7E2B98}"/>
                  </a:ext>
                </a:extLst>
              </p:cNvPr>
              <p:cNvSpPr/>
              <p:nvPr/>
            </p:nvSpPr>
            <p:spPr>
              <a:xfrm rot="13500280">
                <a:off x="-69307" y="930608"/>
                <a:ext cx="1079626" cy="1079626"/>
              </a:xfrm>
              <a:custGeom>
                <a:avLst/>
                <a:gdLst>
                  <a:gd name="connsiteX0" fmla="*/ 1079626 w 1079626"/>
                  <a:gd name="connsiteY0" fmla="*/ 1079626 h 1079626"/>
                  <a:gd name="connsiteX1" fmla="*/ 0 w 1079626"/>
                  <a:gd name="connsiteY1" fmla="*/ 1 h 1079626"/>
                  <a:gd name="connsiteX2" fmla="*/ 40826 w 1079626"/>
                  <a:gd name="connsiteY2" fmla="*/ 0 h 1079626"/>
                  <a:gd name="connsiteX3" fmla="*/ 1079626 w 1079626"/>
                  <a:gd name="connsiteY3" fmla="*/ 1038800 h 1079626"/>
                  <a:gd name="connsiteX4" fmla="*/ 1079626 w 1079626"/>
                  <a:gd name="connsiteY4" fmla="*/ 1079626 h 10796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79626" h="1079626">
                    <a:moveTo>
                      <a:pt x="1079626" y="1079626"/>
                    </a:moveTo>
                    <a:lnTo>
                      <a:pt x="0" y="1"/>
                    </a:lnTo>
                    <a:lnTo>
                      <a:pt x="40826" y="0"/>
                    </a:lnTo>
                    <a:lnTo>
                      <a:pt x="1079626" y="1038800"/>
                    </a:lnTo>
                    <a:lnTo>
                      <a:pt x="1079626" y="1079626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3" name="Freeform: Shape 142">
                <a:extLst>
                  <a:ext uri="{FF2B5EF4-FFF2-40B4-BE49-F238E27FC236}">
                    <a16:creationId xmlns:a16="http://schemas.microsoft.com/office/drawing/2014/main" id="{9079BA6D-6450-46A6-9874-663ABFE497CE}"/>
                  </a:ext>
                </a:extLst>
              </p:cNvPr>
              <p:cNvSpPr/>
              <p:nvPr/>
            </p:nvSpPr>
            <p:spPr>
              <a:xfrm rot="13500280">
                <a:off x="-87157" y="973697"/>
                <a:ext cx="993437" cy="993438"/>
              </a:xfrm>
              <a:custGeom>
                <a:avLst/>
                <a:gdLst>
                  <a:gd name="connsiteX0" fmla="*/ 993437 w 993437"/>
                  <a:gd name="connsiteY0" fmla="*/ 993438 h 993438"/>
                  <a:gd name="connsiteX1" fmla="*/ 0 w 993437"/>
                  <a:gd name="connsiteY1" fmla="*/ 0 h 993438"/>
                  <a:gd name="connsiteX2" fmla="*/ 40825 w 993437"/>
                  <a:gd name="connsiteY2" fmla="*/ 1 h 993438"/>
                  <a:gd name="connsiteX3" fmla="*/ 993437 w 993437"/>
                  <a:gd name="connsiteY3" fmla="*/ 952612 h 993438"/>
                  <a:gd name="connsiteX4" fmla="*/ 993437 w 993437"/>
                  <a:gd name="connsiteY4" fmla="*/ 993438 h 9934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93437" h="993438">
                    <a:moveTo>
                      <a:pt x="993437" y="993438"/>
                    </a:moveTo>
                    <a:lnTo>
                      <a:pt x="0" y="0"/>
                    </a:lnTo>
                    <a:lnTo>
                      <a:pt x="40825" y="1"/>
                    </a:lnTo>
                    <a:lnTo>
                      <a:pt x="993437" y="952612"/>
                    </a:lnTo>
                    <a:lnTo>
                      <a:pt x="993437" y="99343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2" name="Freeform: Shape 141">
                <a:extLst>
                  <a:ext uri="{FF2B5EF4-FFF2-40B4-BE49-F238E27FC236}">
                    <a16:creationId xmlns:a16="http://schemas.microsoft.com/office/drawing/2014/main" id="{A4CFFBA8-B565-42FA-9C0D-4FC6525B06C1}"/>
                  </a:ext>
                </a:extLst>
              </p:cNvPr>
              <p:cNvSpPr/>
              <p:nvPr/>
            </p:nvSpPr>
            <p:spPr>
              <a:xfrm rot="13500280">
                <a:off x="-105173" y="1017188"/>
                <a:ext cx="908383" cy="907248"/>
              </a:xfrm>
              <a:custGeom>
                <a:avLst/>
                <a:gdLst>
                  <a:gd name="connsiteX0" fmla="*/ 907249 w 908383"/>
                  <a:gd name="connsiteY0" fmla="*/ 907248 h 907248"/>
                  <a:gd name="connsiteX1" fmla="*/ 0 w 908383"/>
                  <a:gd name="connsiteY1" fmla="*/ 0 h 907248"/>
                  <a:gd name="connsiteX2" fmla="*/ 40827 w 908383"/>
                  <a:gd name="connsiteY2" fmla="*/ 0 h 907248"/>
                  <a:gd name="connsiteX3" fmla="*/ 908383 w 908383"/>
                  <a:gd name="connsiteY3" fmla="*/ 866422 h 907248"/>
                  <a:gd name="connsiteX4" fmla="*/ 907249 w 908383"/>
                  <a:gd name="connsiteY4" fmla="*/ 866422 h 907248"/>
                  <a:gd name="connsiteX5" fmla="*/ 907249 w 908383"/>
                  <a:gd name="connsiteY5" fmla="*/ 907248 h 907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908383" h="907248">
                    <a:moveTo>
                      <a:pt x="907249" y="907248"/>
                    </a:moveTo>
                    <a:lnTo>
                      <a:pt x="0" y="0"/>
                    </a:lnTo>
                    <a:lnTo>
                      <a:pt x="40827" y="0"/>
                    </a:lnTo>
                    <a:lnTo>
                      <a:pt x="908383" y="866422"/>
                    </a:lnTo>
                    <a:lnTo>
                      <a:pt x="907249" y="866422"/>
                    </a:lnTo>
                    <a:lnTo>
                      <a:pt x="907249" y="90724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1" name="Freeform: Shape 140">
                <a:extLst>
                  <a:ext uri="{FF2B5EF4-FFF2-40B4-BE49-F238E27FC236}">
                    <a16:creationId xmlns:a16="http://schemas.microsoft.com/office/drawing/2014/main" id="{98016DB4-3354-4E78-B07E-1D722297B864}"/>
                  </a:ext>
                </a:extLst>
              </p:cNvPr>
              <p:cNvSpPr/>
              <p:nvPr/>
            </p:nvSpPr>
            <p:spPr>
              <a:xfrm rot="13500280">
                <a:off x="-123024" y="1060277"/>
                <a:ext cx="822195" cy="821061"/>
              </a:xfrm>
              <a:custGeom>
                <a:avLst/>
                <a:gdLst>
                  <a:gd name="connsiteX0" fmla="*/ 821060 w 822195"/>
                  <a:gd name="connsiteY0" fmla="*/ 821061 h 821061"/>
                  <a:gd name="connsiteX1" fmla="*/ 0 w 822195"/>
                  <a:gd name="connsiteY1" fmla="*/ 0 h 821061"/>
                  <a:gd name="connsiteX2" fmla="*/ 40826 w 822195"/>
                  <a:gd name="connsiteY2" fmla="*/ 1 h 821061"/>
                  <a:gd name="connsiteX3" fmla="*/ 822195 w 822195"/>
                  <a:gd name="connsiteY3" fmla="*/ 780235 h 821061"/>
                  <a:gd name="connsiteX4" fmla="*/ 821060 w 822195"/>
                  <a:gd name="connsiteY4" fmla="*/ 780235 h 821061"/>
                  <a:gd name="connsiteX5" fmla="*/ 821060 w 822195"/>
                  <a:gd name="connsiteY5" fmla="*/ 821061 h 8210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22195" h="821061">
                    <a:moveTo>
                      <a:pt x="821060" y="821061"/>
                    </a:moveTo>
                    <a:lnTo>
                      <a:pt x="0" y="0"/>
                    </a:lnTo>
                    <a:lnTo>
                      <a:pt x="40826" y="1"/>
                    </a:lnTo>
                    <a:lnTo>
                      <a:pt x="822195" y="780235"/>
                    </a:lnTo>
                    <a:lnTo>
                      <a:pt x="821060" y="780235"/>
                    </a:lnTo>
                    <a:lnTo>
                      <a:pt x="821060" y="821061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40" name="Freeform: Shape 139">
                <a:extLst>
                  <a:ext uri="{FF2B5EF4-FFF2-40B4-BE49-F238E27FC236}">
                    <a16:creationId xmlns:a16="http://schemas.microsoft.com/office/drawing/2014/main" id="{0CB1EA35-0D05-4F13-871D-0CAB5CECD44A}"/>
                  </a:ext>
                </a:extLst>
              </p:cNvPr>
              <p:cNvSpPr/>
              <p:nvPr/>
            </p:nvSpPr>
            <p:spPr>
              <a:xfrm rot="13500280">
                <a:off x="-140475" y="1102398"/>
                <a:ext cx="736006" cy="736005"/>
              </a:xfrm>
              <a:custGeom>
                <a:avLst/>
                <a:gdLst>
                  <a:gd name="connsiteX0" fmla="*/ 736005 w 736006"/>
                  <a:gd name="connsiteY0" fmla="*/ 736005 h 736005"/>
                  <a:gd name="connsiteX1" fmla="*/ 0 w 736006"/>
                  <a:gd name="connsiteY1" fmla="*/ 0 h 736005"/>
                  <a:gd name="connsiteX2" fmla="*/ 40826 w 736006"/>
                  <a:gd name="connsiteY2" fmla="*/ 0 h 736005"/>
                  <a:gd name="connsiteX3" fmla="*/ 736006 w 736006"/>
                  <a:gd name="connsiteY3" fmla="*/ 695179 h 736005"/>
                  <a:gd name="connsiteX4" fmla="*/ 736005 w 736006"/>
                  <a:gd name="connsiteY4" fmla="*/ 736005 h 7360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6006" h="736005">
                    <a:moveTo>
                      <a:pt x="736005" y="736005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736006" y="695179"/>
                    </a:lnTo>
                    <a:lnTo>
                      <a:pt x="736005" y="736005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9" name="Freeform: Shape 138">
                <a:extLst>
                  <a:ext uri="{FF2B5EF4-FFF2-40B4-BE49-F238E27FC236}">
                    <a16:creationId xmlns:a16="http://schemas.microsoft.com/office/drawing/2014/main" id="{17F84AF5-3C7F-4D42-92A9-CCA3CDB8EB55}"/>
                  </a:ext>
                </a:extLst>
              </p:cNvPr>
              <p:cNvSpPr/>
              <p:nvPr/>
            </p:nvSpPr>
            <p:spPr>
              <a:xfrm rot="13500280">
                <a:off x="-158323" y="1145488"/>
                <a:ext cx="649817" cy="649817"/>
              </a:xfrm>
              <a:custGeom>
                <a:avLst/>
                <a:gdLst>
                  <a:gd name="connsiteX0" fmla="*/ 649817 w 649817"/>
                  <a:gd name="connsiteY0" fmla="*/ 649817 h 649817"/>
                  <a:gd name="connsiteX1" fmla="*/ 0 w 649817"/>
                  <a:gd name="connsiteY1" fmla="*/ 0 h 649817"/>
                  <a:gd name="connsiteX2" fmla="*/ 40826 w 649817"/>
                  <a:gd name="connsiteY2" fmla="*/ 0 h 649817"/>
                  <a:gd name="connsiteX3" fmla="*/ 649817 w 649817"/>
                  <a:gd name="connsiteY3" fmla="*/ 608990 h 649817"/>
                  <a:gd name="connsiteX4" fmla="*/ 649817 w 649817"/>
                  <a:gd name="connsiteY4" fmla="*/ 649817 h 6498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49817" h="649817">
                    <a:moveTo>
                      <a:pt x="649817" y="649817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649817" y="608990"/>
                    </a:lnTo>
                    <a:lnTo>
                      <a:pt x="649817" y="649817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8" name="Freeform: Shape 137">
                <a:extLst>
                  <a:ext uri="{FF2B5EF4-FFF2-40B4-BE49-F238E27FC236}">
                    <a16:creationId xmlns:a16="http://schemas.microsoft.com/office/drawing/2014/main" id="{FA8E90CE-90F4-42ED-AAAF-0F139BE4E3D5}"/>
                  </a:ext>
                </a:extLst>
              </p:cNvPr>
              <p:cNvSpPr/>
              <p:nvPr/>
            </p:nvSpPr>
            <p:spPr>
              <a:xfrm rot="13500280">
                <a:off x="-176338" y="1188978"/>
                <a:ext cx="564761" cy="563628"/>
              </a:xfrm>
              <a:custGeom>
                <a:avLst/>
                <a:gdLst>
                  <a:gd name="connsiteX0" fmla="*/ 563628 w 564761"/>
                  <a:gd name="connsiteY0" fmla="*/ 563628 h 563628"/>
                  <a:gd name="connsiteX1" fmla="*/ 0 w 564761"/>
                  <a:gd name="connsiteY1" fmla="*/ 0 h 563628"/>
                  <a:gd name="connsiteX2" fmla="*/ 40826 w 564761"/>
                  <a:gd name="connsiteY2" fmla="*/ 0 h 563628"/>
                  <a:gd name="connsiteX3" fmla="*/ 564761 w 564761"/>
                  <a:gd name="connsiteY3" fmla="*/ 522802 h 563628"/>
                  <a:gd name="connsiteX4" fmla="*/ 563629 w 564761"/>
                  <a:gd name="connsiteY4" fmla="*/ 522802 h 563628"/>
                  <a:gd name="connsiteX5" fmla="*/ 563628 w 564761"/>
                  <a:gd name="connsiteY5" fmla="*/ 563628 h 5636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564761" h="563628">
                    <a:moveTo>
                      <a:pt x="563628" y="563628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564761" y="522802"/>
                    </a:lnTo>
                    <a:lnTo>
                      <a:pt x="563629" y="522802"/>
                    </a:lnTo>
                    <a:lnTo>
                      <a:pt x="563628" y="563628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37" name="Freeform: Shape 136">
                <a:extLst>
                  <a:ext uri="{FF2B5EF4-FFF2-40B4-BE49-F238E27FC236}">
                    <a16:creationId xmlns:a16="http://schemas.microsoft.com/office/drawing/2014/main" id="{7C1C105E-FE0D-4A36-AE5B-BBA110F6EE53}"/>
                  </a:ext>
                </a:extLst>
              </p:cNvPr>
              <p:cNvSpPr/>
              <p:nvPr userDrawn="1"/>
            </p:nvSpPr>
            <p:spPr>
              <a:xfrm rot="13500280">
                <a:off x="-194190" y="1232066"/>
                <a:ext cx="478574" cy="477440"/>
              </a:xfrm>
              <a:custGeom>
                <a:avLst/>
                <a:gdLst>
                  <a:gd name="connsiteX0" fmla="*/ 478574 w 478574"/>
                  <a:gd name="connsiteY0" fmla="*/ 477440 h 477440"/>
                  <a:gd name="connsiteX1" fmla="*/ 0 w 478574"/>
                  <a:gd name="connsiteY1" fmla="*/ 0 h 477440"/>
                  <a:gd name="connsiteX2" fmla="*/ 40826 w 478574"/>
                  <a:gd name="connsiteY2" fmla="*/ 0 h 477440"/>
                  <a:gd name="connsiteX3" fmla="*/ 478573 w 478574"/>
                  <a:gd name="connsiteY3" fmla="*/ 437747 h 477440"/>
                  <a:gd name="connsiteX4" fmla="*/ 478574 w 478574"/>
                  <a:gd name="connsiteY4" fmla="*/ 477440 h 4774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78574" h="477440">
                    <a:moveTo>
                      <a:pt x="478574" y="477440"/>
                    </a:moveTo>
                    <a:lnTo>
                      <a:pt x="0" y="0"/>
                    </a:lnTo>
                    <a:lnTo>
                      <a:pt x="40826" y="0"/>
                    </a:lnTo>
                    <a:lnTo>
                      <a:pt x="478573" y="437747"/>
                    </a:lnTo>
                    <a:lnTo>
                      <a:pt x="478574" y="477440"/>
                    </a:lnTo>
                    <a:close/>
                  </a:path>
                </a:pathLst>
              </a:custGeom>
              <a:solidFill>
                <a:schemeClr val="tx2"/>
              </a:solidFill>
              <a:ln w="1133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dirty="0"/>
              </a:p>
            </p:txBody>
          </p:sp>
          <p:sp>
            <p:nvSpPr>
              <p:cNvPr id="163" name="Freeform: Shape 162">
                <a:extLst>
                  <a:ext uri="{FF2B5EF4-FFF2-40B4-BE49-F238E27FC236}">
                    <a16:creationId xmlns:a16="http://schemas.microsoft.com/office/drawing/2014/main" id="{FEE07693-1822-40D4-88A4-0F663C787D7E}"/>
                  </a:ext>
                </a:extLst>
              </p:cNvPr>
              <p:cNvSpPr/>
              <p:nvPr userDrawn="1"/>
            </p:nvSpPr>
            <p:spPr>
              <a:xfrm>
                <a:off x="2202360" y="6829131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4" name="Freeform: Shape 183">
                <a:extLst>
                  <a:ext uri="{FF2B5EF4-FFF2-40B4-BE49-F238E27FC236}">
                    <a16:creationId xmlns:a16="http://schemas.microsoft.com/office/drawing/2014/main" id="{AD282910-ECE9-4B26-9656-AD1D41D44AC8}"/>
                  </a:ext>
                </a:extLst>
              </p:cNvPr>
              <p:cNvSpPr/>
              <p:nvPr userDrawn="1"/>
            </p:nvSpPr>
            <p:spPr>
              <a:xfrm>
                <a:off x="1089323" y="5806086"/>
                <a:ext cx="30139" cy="1051915"/>
              </a:xfrm>
              <a:custGeom>
                <a:avLst/>
                <a:gdLst>
                  <a:gd name="connsiteX0" fmla="*/ 28833 w 30139"/>
                  <a:gd name="connsiteY0" fmla="*/ 0 h 1051915"/>
                  <a:gd name="connsiteX1" fmla="*/ 30139 w 30139"/>
                  <a:gd name="connsiteY1" fmla="*/ 1051915 h 1051915"/>
                  <a:gd name="connsiteX2" fmla="*/ 1271 w 30139"/>
                  <a:gd name="connsiteY2" fmla="*/ 1051915 h 1051915"/>
                  <a:gd name="connsiteX3" fmla="*/ 0 w 30139"/>
                  <a:gd name="connsiteY3" fmla="*/ 28904 h 1051915"/>
                  <a:gd name="connsiteX4" fmla="*/ 28833 w 30139"/>
                  <a:gd name="connsiteY4" fmla="*/ 0 h 10519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139" h="1051915">
                    <a:moveTo>
                      <a:pt x="28833" y="0"/>
                    </a:moveTo>
                    <a:lnTo>
                      <a:pt x="30139" y="1051915"/>
                    </a:lnTo>
                    <a:lnTo>
                      <a:pt x="1271" y="1051915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3" name="Freeform: Shape 182">
                <a:extLst>
                  <a:ext uri="{FF2B5EF4-FFF2-40B4-BE49-F238E27FC236}">
                    <a16:creationId xmlns:a16="http://schemas.microsoft.com/office/drawing/2014/main" id="{7C7A453C-4565-4652-9781-F1488009734C}"/>
                  </a:ext>
                </a:extLst>
              </p:cNvPr>
              <p:cNvSpPr/>
              <p:nvPr userDrawn="1"/>
            </p:nvSpPr>
            <p:spPr>
              <a:xfrm>
                <a:off x="1028453" y="5867106"/>
                <a:ext cx="30064" cy="990894"/>
              </a:xfrm>
              <a:custGeom>
                <a:avLst/>
                <a:gdLst>
                  <a:gd name="connsiteX0" fmla="*/ 28833 w 30064"/>
                  <a:gd name="connsiteY0" fmla="*/ 0 h 990894"/>
                  <a:gd name="connsiteX1" fmla="*/ 30064 w 30064"/>
                  <a:gd name="connsiteY1" fmla="*/ 990894 h 990894"/>
                  <a:gd name="connsiteX2" fmla="*/ 1195 w 30064"/>
                  <a:gd name="connsiteY2" fmla="*/ 990894 h 990894"/>
                  <a:gd name="connsiteX3" fmla="*/ 0 w 30064"/>
                  <a:gd name="connsiteY3" fmla="*/ 28904 h 990894"/>
                  <a:gd name="connsiteX4" fmla="*/ 28833 w 30064"/>
                  <a:gd name="connsiteY4" fmla="*/ 0 h 99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0064" h="990894">
                    <a:moveTo>
                      <a:pt x="28833" y="0"/>
                    </a:moveTo>
                    <a:lnTo>
                      <a:pt x="30064" y="990894"/>
                    </a:lnTo>
                    <a:lnTo>
                      <a:pt x="1195" y="990894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2" name="Freeform: Shape 181">
                <a:extLst>
                  <a:ext uri="{FF2B5EF4-FFF2-40B4-BE49-F238E27FC236}">
                    <a16:creationId xmlns:a16="http://schemas.microsoft.com/office/drawing/2014/main" id="{DE479407-B0BB-45F1-A93D-05ED5B41F316}"/>
                  </a:ext>
                </a:extLst>
              </p:cNvPr>
              <p:cNvSpPr/>
              <p:nvPr userDrawn="1"/>
            </p:nvSpPr>
            <p:spPr>
              <a:xfrm>
                <a:off x="967584" y="5928926"/>
                <a:ext cx="30790" cy="929074"/>
              </a:xfrm>
              <a:custGeom>
                <a:avLst/>
                <a:gdLst>
                  <a:gd name="connsiteX0" fmla="*/ 29636 w 30790"/>
                  <a:gd name="connsiteY0" fmla="*/ 0 h 929074"/>
                  <a:gd name="connsiteX1" fmla="*/ 30790 w 30790"/>
                  <a:gd name="connsiteY1" fmla="*/ 929074 h 929074"/>
                  <a:gd name="connsiteX2" fmla="*/ 1401 w 30790"/>
                  <a:gd name="connsiteY2" fmla="*/ 929074 h 929074"/>
                  <a:gd name="connsiteX3" fmla="*/ 0 w 30790"/>
                  <a:gd name="connsiteY3" fmla="*/ 28104 h 929074"/>
                  <a:gd name="connsiteX4" fmla="*/ 803 w 30790"/>
                  <a:gd name="connsiteY4" fmla="*/ 28905 h 929074"/>
                  <a:gd name="connsiteX5" fmla="*/ 29636 w 30790"/>
                  <a:gd name="connsiteY5" fmla="*/ 0 h 9290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90" h="929074">
                    <a:moveTo>
                      <a:pt x="29636" y="0"/>
                    </a:moveTo>
                    <a:lnTo>
                      <a:pt x="30790" y="929074"/>
                    </a:lnTo>
                    <a:lnTo>
                      <a:pt x="1401" y="929074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1" name="Freeform: Shape 180">
                <a:extLst>
                  <a:ext uri="{FF2B5EF4-FFF2-40B4-BE49-F238E27FC236}">
                    <a16:creationId xmlns:a16="http://schemas.microsoft.com/office/drawing/2014/main" id="{0271515D-B4B7-4502-B24F-DC5480444ED0}"/>
                  </a:ext>
                </a:extLst>
              </p:cNvPr>
              <p:cNvSpPr/>
              <p:nvPr userDrawn="1"/>
            </p:nvSpPr>
            <p:spPr>
              <a:xfrm>
                <a:off x="906717" y="5989948"/>
                <a:ext cx="30713" cy="868053"/>
              </a:xfrm>
              <a:custGeom>
                <a:avLst/>
                <a:gdLst>
                  <a:gd name="connsiteX0" fmla="*/ 29635 w 30713"/>
                  <a:gd name="connsiteY0" fmla="*/ 0 h 868053"/>
                  <a:gd name="connsiteX1" fmla="*/ 30713 w 30713"/>
                  <a:gd name="connsiteY1" fmla="*/ 868053 h 868053"/>
                  <a:gd name="connsiteX2" fmla="*/ 1319 w 30713"/>
                  <a:gd name="connsiteY2" fmla="*/ 868053 h 868053"/>
                  <a:gd name="connsiteX3" fmla="*/ 0 w 30713"/>
                  <a:gd name="connsiteY3" fmla="*/ 28103 h 868053"/>
                  <a:gd name="connsiteX4" fmla="*/ 802 w 30713"/>
                  <a:gd name="connsiteY4" fmla="*/ 28904 h 868053"/>
                  <a:gd name="connsiteX5" fmla="*/ 29635 w 30713"/>
                  <a:gd name="connsiteY5" fmla="*/ 0 h 8680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713" h="868053">
                    <a:moveTo>
                      <a:pt x="29635" y="0"/>
                    </a:moveTo>
                    <a:lnTo>
                      <a:pt x="30713" y="868053"/>
                    </a:lnTo>
                    <a:lnTo>
                      <a:pt x="1319" y="868053"/>
                    </a:lnTo>
                    <a:lnTo>
                      <a:pt x="0" y="28103"/>
                    </a:lnTo>
                    <a:lnTo>
                      <a:pt x="802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80" name="Freeform: Shape 179">
                <a:extLst>
                  <a:ext uri="{FF2B5EF4-FFF2-40B4-BE49-F238E27FC236}">
                    <a16:creationId xmlns:a16="http://schemas.microsoft.com/office/drawing/2014/main" id="{DB364732-EC14-4416-964A-13F3D77CDBBD}"/>
                  </a:ext>
                </a:extLst>
              </p:cNvPr>
              <p:cNvSpPr/>
              <p:nvPr userDrawn="1"/>
            </p:nvSpPr>
            <p:spPr>
              <a:xfrm>
                <a:off x="846647" y="6049364"/>
                <a:ext cx="29838" cy="808636"/>
              </a:xfrm>
              <a:custGeom>
                <a:avLst/>
                <a:gdLst>
                  <a:gd name="connsiteX0" fmla="*/ 28833 w 29838"/>
                  <a:gd name="connsiteY0" fmla="*/ 0 h 808636"/>
                  <a:gd name="connsiteX1" fmla="*/ 29838 w 29838"/>
                  <a:gd name="connsiteY1" fmla="*/ 808636 h 808636"/>
                  <a:gd name="connsiteX2" fmla="*/ 969 w 29838"/>
                  <a:gd name="connsiteY2" fmla="*/ 808636 h 808636"/>
                  <a:gd name="connsiteX3" fmla="*/ 0 w 29838"/>
                  <a:gd name="connsiteY3" fmla="*/ 28904 h 808636"/>
                  <a:gd name="connsiteX4" fmla="*/ 28833 w 29838"/>
                  <a:gd name="connsiteY4" fmla="*/ 0 h 8086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838" h="808636">
                    <a:moveTo>
                      <a:pt x="28833" y="0"/>
                    </a:moveTo>
                    <a:lnTo>
                      <a:pt x="29838" y="808636"/>
                    </a:lnTo>
                    <a:lnTo>
                      <a:pt x="969" y="808636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9" name="Freeform: Shape 178">
                <a:extLst>
                  <a:ext uri="{FF2B5EF4-FFF2-40B4-BE49-F238E27FC236}">
                    <a16:creationId xmlns:a16="http://schemas.microsoft.com/office/drawing/2014/main" id="{619347B5-2692-4514-B67B-159C25FA4940}"/>
                  </a:ext>
                </a:extLst>
              </p:cNvPr>
              <p:cNvSpPr/>
              <p:nvPr userDrawn="1"/>
            </p:nvSpPr>
            <p:spPr>
              <a:xfrm>
                <a:off x="785780" y="6110384"/>
                <a:ext cx="29761" cy="747617"/>
              </a:xfrm>
              <a:custGeom>
                <a:avLst/>
                <a:gdLst>
                  <a:gd name="connsiteX0" fmla="*/ 28832 w 29761"/>
                  <a:gd name="connsiteY0" fmla="*/ 0 h 747617"/>
                  <a:gd name="connsiteX1" fmla="*/ 29761 w 29761"/>
                  <a:gd name="connsiteY1" fmla="*/ 747617 h 747617"/>
                  <a:gd name="connsiteX2" fmla="*/ 893 w 29761"/>
                  <a:gd name="connsiteY2" fmla="*/ 747617 h 747617"/>
                  <a:gd name="connsiteX3" fmla="*/ 0 w 29761"/>
                  <a:gd name="connsiteY3" fmla="*/ 28905 h 747617"/>
                  <a:gd name="connsiteX4" fmla="*/ 28832 w 29761"/>
                  <a:gd name="connsiteY4" fmla="*/ 0 h 7476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761" h="747617">
                    <a:moveTo>
                      <a:pt x="28832" y="0"/>
                    </a:moveTo>
                    <a:lnTo>
                      <a:pt x="29761" y="747617"/>
                    </a:lnTo>
                    <a:lnTo>
                      <a:pt x="893" y="747617"/>
                    </a:lnTo>
                    <a:lnTo>
                      <a:pt x="0" y="28905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8" name="Freeform: Shape 177">
                <a:extLst>
                  <a:ext uri="{FF2B5EF4-FFF2-40B4-BE49-F238E27FC236}">
                    <a16:creationId xmlns:a16="http://schemas.microsoft.com/office/drawing/2014/main" id="{E1746638-BCA2-4B8F-A315-9514E1973CDD}"/>
                  </a:ext>
                </a:extLst>
              </p:cNvPr>
              <p:cNvSpPr/>
              <p:nvPr userDrawn="1"/>
            </p:nvSpPr>
            <p:spPr>
              <a:xfrm>
                <a:off x="724911" y="6172206"/>
                <a:ext cx="30487" cy="685795"/>
              </a:xfrm>
              <a:custGeom>
                <a:avLst/>
                <a:gdLst>
                  <a:gd name="connsiteX0" fmla="*/ 29635 w 30487"/>
                  <a:gd name="connsiteY0" fmla="*/ 0 h 685795"/>
                  <a:gd name="connsiteX1" fmla="*/ 30487 w 30487"/>
                  <a:gd name="connsiteY1" fmla="*/ 685795 h 685795"/>
                  <a:gd name="connsiteX2" fmla="*/ 1071 w 30487"/>
                  <a:gd name="connsiteY2" fmla="*/ 685795 h 685795"/>
                  <a:gd name="connsiteX3" fmla="*/ 0 w 30487"/>
                  <a:gd name="connsiteY3" fmla="*/ 28103 h 685795"/>
                  <a:gd name="connsiteX4" fmla="*/ 803 w 30487"/>
                  <a:gd name="connsiteY4" fmla="*/ 28904 h 685795"/>
                  <a:gd name="connsiteX5" fmla="*/ 29635 w 30487"/>
                  <a:gd name="connsiteY5" fmla="*/ 0 h 685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487" h="685795">
                    <a:moveTo>
                      <a:pt x="29635" y="0"/>
                    </a:moveTo>
                    <a:lnTo>
                      <a:pt x="30487" y="685795"/>
                    </a:lnTo>
                    <a:lnTo>
                      <a:pt x="1071" y="685795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7" name="Freeform: Shape 176">
                <a:extLst>
                  <a:ext uri="{FF2B5EF4-FFF2-40B4-BE49-F238E27FC236}">
                    <a16:creationId xmlns:a16="http://schemas.microsoft.com/office/drawing/2014/main" id="{47F56D6B-560F-4123-9E05-11ACF383DF87}"/>
                  </a:ext>
                </a:extLst>
              </p:cNvPr>
              <p:cNvSpPr/>
              <p:nvPr userDrawn="1"/>
            </p:nvSpPr>
            <p:spPr>
              <a:xfrm>
                <a:off x="664843" y="6231622"/>
                <a:ext cx="29611" cy="626379"/>
              </a:xfrm>
              <a:custGeom>
                <a:avLst/>
                <a:gdLst>
                  <a:gd name="connsiteX0" fmla="*/ 28833 w 29611"/>
                  <a:gd name="connsiteY0" fmla="*/ 0 h 626379"/>
                  <a:gd name="connsiteX1" fmla="*/ 29611 w 29611"/>
                  <a:gd name="connsiteY1" fmla="*/ 626379 h 626379"/>
                  <a:gd name="connsiteX2" fmla="*/ 742 w 29611"/>
                  <a:gd name="connsiteY2" fmla="*/ 626379 h 626379"/>
                  <a:gd name="connsiteX3" fmla="*/ 0 w 29611"/>
                  <a:gd name="connsiteY3" fmla="*/ 28904 h 626379"/>
                  <a:gd name="connsiteX4" fmla="*/ 28833 w 29611"/>
                  <a:gd name="connsiteY4" fmla="*/ 0 h 6263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611" h="626379">
                    <a:moveTo>
                      <a:pt x="28833" y="0"/>
                    </a:moveTo>
                    <a:lnTo>
                      <a:pt x="29611" y="626379"/>
                    </a:lnTo>
                    <a:lnTo>
                      <a:pt x="742" y="62637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6" name="Freeform: Shape 175">
                <a:extLst>
                  <a:ext uri="{FF2B5EF4-FFF2-40B4-BE49-F238E27FC236}">
                    <a16:creationId xmlns:a16="http://schemas.microsoft.com/office/drawing/2014/main" id="{2FD3A4D4-C05F-4057-8408-6FF0887E068F}"/>
                  </a:ext>
                </a:extLst>
              </p:cNvPr>
              <p:cNvSpPr/>
              <p:nvPr userDrawn="1"/>
            </p:nvSpPr>
            <p:spPr>
              <a:xfrm>
                <a:off x="603974" y="6292642"/>
                <a:ext cx="29535" cy="565359"/>
              </a:xfrm>
              <a:custGeom>
                <a:avLst/>
                <a:gdLst>
                  <a:gd name="connsiteX0" fmla="*/ 28833 w 29535"/>
                  <a:gd name="connsiteY0" fmla="*/ 0 h 565359"/>
                  <a:gd name="connsiteX1" fmla="*/ 29535 w 29535"/>
                  <a:gd name="connsiteY1" fmla="*/ 565359 h 565359"/>
                  <a:gd name="connsiteX2" fmla="*/ 666 w 29535"/>
                  <a:gd name="connsiteY2" fmla="*/ 565359 h 565359"/>
                  <a:gd name="connsiteX3" fmla="*/ 0 w 29535"/>
                  <a:gd name="connsiteY3" fmla="*/ 28904 h 565359"/>
                  <a:gd name="connsiteX4" fmla="*/ 28833 w 29535"/>
                  <a:gd name="connsiteY4" fmla="*/ 0 h 565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535" h="565359">
                    <a:moveTo>
                      <a:pt x="28833" y="0"/>
                    </a:moveTo>
                    <a:lnTo>
                      <a:pt x="29535" y="565359"/>
                    </a:lnTo>
                    <a:lnTo>
                      <a:pt x="666" y="565359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5" name="Freeform: Shape 174">
                <a:extLst>
                  <a:ext uri="{FF2B5EF4-FFF2-40B4-BE49-F238E27FC236}">
                    <a16:creationId xmlns:a16="http://schemas.microsoft.com/office/drawing/2014/main" id="{32EAC669-BA43-4F58-9784-4CCDFE4D6F4E}"/>
                  </a:ext>
                </a:extLst>
              </p:cNvPr>
              <p:cNvSpPr/>
              <p:nvPr userDrawn="1"/>
            </p:nvSpPr>
            <p:spPr>
              <a:xfrm>
                <a:off x="543104" y="6353662"/>
                <a:ext cx="29460" cy="504339"/>
              </a:xfrm>
              <a:custGeom>
                <a:avLst/>
                <a:gdLst>
                  <a:gd name="connsiteX0" fmla="*/ 28833 w 29460"/>
                  <a:gd name="connsiteY0" fmla="*/ 0 h 504339"/>
                  <a:gd name="connsiteX1" fmla="*/ 29460 w 29460"/>
                  <a:gd name="connsiteY1" fmla="*/ 504339 h 504339"/>
                  <a:gd name="connsiteX2" fmla="*/ 591 w 29460"/>
                  <a:gd name="connsiteY2" fmla="*/ 504339 h 504339"/>
                  <a:gd name="connsiteX3" fmla="*/ 0 w 29460"/>
                  <a:gd name="connsiteY3" fmla="*/ 28905 h 504339"/>
                  <a:gd name="connsiteX4" fmla="*/ 28833 w 29460"/>
                  <a:gd name="connsiteY4" fmla="*/ 0 h 504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460" h="504339">
                    <a:moveTo>
                      <a:pt x="28833" y="0"/>
                    </a:moveTo>
                    <a:lnTo>
                      <a:pt x="29460" y="504339"/>
                    </a:lnTo>
                    <a:lnTo>
                      <a:pt x="591" y="504339"/>
                    </a:lnTo>
                    <a:lnTo>
                      <a:pt x="0" y="28905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4" name="Freeform: Shape 173">
                <a:extLst>
                  <a:ext uri="{FF2B5EF4-FFF2-40B4-BE49-F238E27FC236}">
                    <a16:creationId xmlns:a16="http://schemas.microsoft.com/office/drawing/2014/main" id="{73CAE3B4-689F-4EC3-8CC9-EB6D360E3846}"/>
                  </a:ext>
                </a:extLst>
              </p:cNvPr>
              <p:cNvSpPr/>
              <p:nvPr userDrawn="1"/>
            </p:nvSpPr>
            <p:spPr>
              <a:xfrm>
                <a:off x="482237" y="6415482"/>
                <a:ext cx="30185" cy="442518"/>
              </a:xfrm>
              <a:custGeom>
                <a:avLst/>
                <a:gdLst>
                  <a:gd name="connsiteX0" fmla="*/ 29635 w 30185"/>
                  <a:gd name="connsiteY0" fmla="*/ 0 h 442518"/>
                  <a:gd name="connsiteX1" fmla="*/ 30185 w 30185"/>
                  <a:gd name="connsiteY1" fmla="*/ 442518 h 442518"/>
                  <a:gd name="connsiteX2" fmla="*/ 724 w 30185"/>
                  <a:gd name="connsiteY2" fmla="*/ 442518 h 442518"/>
                  <a:gd name="connsiteX3" fmla="*/ 0 w 30185"/>
                  <a:gd name="connsiteY3" fmla="*/ 28104 h 442518"/>
                  <a:gd name="connsiteX4" fmla="*/ 803 w 30185"/>
                  <a:gd name="connsiteY4" fmla="*/ 28905 h 442518"/>
                  <a:gd name="connsiteX5" fmla="*/ 29635 w 30185"/>
                  <a:gd name="connsiteY5" fmla="*/ 0 h 44251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30185" h="442518">
                    <a:moveTo>
                      <a:pt x="29635" y="0"/>
                    </a:moveTo>
                    <a:lnTo>
                      <a:pt x="30185" y="442518"/>
                    </a:lnTo>
                    <a:lnTo>
                      <a:pt x="724" y="442518"/>
                    </a:lnTo>
                    <a:lnTo>
                      <a:pt x="0" y="28104"/>
                    </a:lnTo>
                    <a:lnTo>
                      <a:pt x="803" y="28905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3" name="Freeform: Shape 172">
                <a:extLst>
                  <a:ext uri="{FF2B5EF4-FFF2-40B4-BE49-F238E27FC236}">
                    <a16:creationId xmlns:a16="http://schemas.microsoft.com/office/drawing/2014/main" id="{8665978C-1CDF-4EF9-9A5C-4C6C0B3BE0F0}"/>
                  </a:ext>
                </a:extLst>
              </p:cNvPr>
              <p:cNvSpPr/>
              <p:nvPr userDrawn="1"/>
            </p:nvSpPr>
            <p:spPr>
              <a:xfrm>
                <a:off x="422168" y="6474900"/>
                <a:ext cx="29308" cy="383101"/>
              </a:xfrm>
              <a:custGeom>
                <a:avLst/>
                <a:gdLst>
                  <a:gd name="connsiteX0" fmla="*/ 28832 w 29308"/>
                  <a:gd name="connsiteY0" fmla="*/ 0 h 383101"/>
                  <a:gd name="connsiteX1" fmla="*/ 29308 w 29308"/>
                  <a:gd name="connsiteY1" fmla="*/ 383101 h 383101"/>
                  <a:gd name="connsiteX2" fmla="*/ 440 w 29308"/>
                  <a:gd name="connsiteY2" fmla="*/ 383101 h 383101"/>
                  <a:gd name="connsiteX3" fmla="*/ 0 w 29308"/>
                  <a:gd name="connsiteY3" fmla="*/ 28904 h 383101"/>
                  <a:gd name="connsiteX4" fmla="*/ 28832 w 29308"/>
                  <a:gd name="connsiteY4" fmla="*/ 0 h 3831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308" h="383101">
                    <a:moveTo>
                      <a:pt x="28832" y="0"/>
                    </a:moveTo>
                    <a:lnTo>
                      <a:pt x="29308" y="383101"/>
                    </a:lnTo>
                    <a:lnTo>
                      <a:pt x="440" y="383101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2" name="Freeform: Shape 171">
                <a:extLst>
                  <a:ext uri="{FF2B5EF4-FFF2-40B4-BE49-F238E27FC236}">
                    <a16:creationId xmlns:a16="http://schemas.microsoft.com/office/drawing/2014/main" id="{97F81447-DAE2-4092-B156-2723E18064A7}"/>
                  </a:ext>
                </a:extLst>
              </p:cNvPr>
              <p:cNvSpPr/>
              <p:nvPr userDrawn="1"/>
            </p:nvSpPr>
            <p:spPr>
              <a:xfrm>
                <a:off x="361300" y="6535920"/>
                <a:ext cx="29233" cy="322081"/>
              </a:xfrm>
              <a:custGeom>
                <a:avLst/>
                <a:gdLst>
                  <a:gd name="connsiteX0" fmla="*/ 28833 w 29233"/>
                  <a:gd name="connsiteY0" fmla="*/ 0 h 322081"/>
                  <a:gd name="connsiteX1" fmla="*/ 29233 w 29233"/>
                  <a:gd name="connsiteY1" fmla="*/ 322081 h 322081"/>
                  <a:gd name="connsiteX2" fmla="*/ 364 w 29233"/>
                  <a:gd name="connsiteY2" fmla="*/ 322081 h 322081"/>
                  <a:gd name="connsiteX3" fmla="*/ 0 w 29233"/>
                  <a:gd name="connsiteY3" fmla="*/ 28904 h 322081"/>
                  <a:gd name="connsiteX4" fmla="*/ 28833 w 29233"/>
                  <a:gd name="connsiteY4" fmla="*/ 0 h 3220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233" h="322081">
                    <a:moveTo>
                      <a:pt x="28833" y="0"/>
                    </a:moveTo>
                    <a:lnTo>
                      <a:pt x="29233" y="322081"/>
                    </a:lnTo>
                    <a:lnTo>
                      <a:pt x="364" y="322081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1" name="Freeform: Shape 170">
                <a:extLst>
                  <a:ext uri="{FF2B5EF4-FFF2-40B4-BE49-F238E27FC236}">
                    <a16:creationId xmlns:a16="http://schemas.microsoft.com/office/drawing/2014/main" id="{AB0C8140-456A-4593-9DC3-5A53E63B0CDF}"/>
                  </a:ext>
                </a:extLst>
              </p:cNvPr>
              <p:cNvSpPr/>
              <p:nvPr userDrawn="1"/>
            </p:nvSpPr>
            <p:spPr>
              <a:xfrm>
                <a:off x="300431" y="6597740"/>
                <a:ext cx="29959" cy="260260"/>
              </a:xfrm>
              <a:custGeom>
                <a:avLst/>
                <a:gdLst>
                  <a:gd name="connsiteX0" fmla="*/ 29636 w 29959"/>
                  <a:gd name="connsiteY0" fmla="*/ 0 h 260260"/>
                  <a:gd name="connsiteX1" fmla="*/ 29959 w 29959"/>
                  <a:gd name="connsiteY1" fmla="*/ 260260 h 260260"/>
                  <a:gd name="connsiteX2" fmla="*/ 440 w 29959"/>
                  <a:gd name="connsiteY2" fmla="*/ 260260 h 260260"/>
                  <a:gd name="connsiteX3" fmla="*/ 0 w 29959"/>
                  <a:gd name="connsiteY3" fmla="*/ 28104 h 260260"/>
                  <a:gd name="connsiteX4" fmla="*/ 803 w 29959"/>
                  <a:gd name="connsiteY4" fmla="*/ 28904 h 260260"/>
                  <a:gd name="connsiteX5" fmla="*/ 29636 w 29959"/>
                  <a:gd name="connsiteY5" fmla="*/ 0 h 2602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959" h="260260">
                    <a:moveTo>
                      <a:pt x="29636" y="0"/>
                    </a:moveTo>
                    <a:lnTo>
                      <a:pt x="29959" y="260260"/>
                    </a:lnTo>
                    <a:lnTo>
                      <a:pt x="440" y="260260"/>
                    </a:lnTo>
                    <a:lnTo>
                      <a:pt x="0" y="28104"/>
                    </a:lnTo>
                    <a:lnTo>
                      <a:pt x="803" y="28904"/>
                    </a:lnTo>
                    <a:lnTo>
                      <a:pt x="29636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70" name="Freeform: Shape 169">
                <a:extLst>
                  <a:ext uri="{FF2B5EF4-FFF2-40B4-BE49-F238E27FC236}">
                    <a16:creationId xmlns:a16="http://schemas.microsoft.com/office/drawing/2014/main" id="{E1411ED6-803D-4C5A-8E92-8EAC28ACA255}"/>
                  </a:ext>
                </a:extLst>
              </p:cNvPr>
              <p:cNvSpPr/>
              <p:nvPr userDrawn="1"/>
            </p:nvSpPr>
            <p:spPr>
              <a:xfrm>
                <a:off x="239562" y="6658760"/>
                <a:ext cx="29882" cy="199240"/>
              </a:xfrm>
              <a:custGeom>
                <a:avLst/>
                <a:gdLst>
                  <a:gd name="connsiteX0" fmla="*/ 29635 w 29882"/>
                  <a:gd name="connsiteY0" fmla="*/ 0 h 199240"/>
                  <a:gd name="connsiteX1" fmla="*/ 29882 w 29882"/>
                  <a:gd name="connsiteY1" fmla="*/ 199240 h 199240"/>
                  <a:gd name="connsiteX2" fmla="*/ 337 w 29882"/>
                  <a:gd name="connsiteY2" fmla="*/ 199240 h 199240"/>
                  <a:gd name="connsiteX3" fmla="*/ 0 w 29882"/>
                  <a:gd name="connsiteY3" fmla="*/ 28103 h 199240"/>
                  <a:gd name="connsiteX4" fmla="*/ 803 w 29882"/>
                  <a:gd name="connsiteY4" fmla="*/ 28904 h 199240"/>
                  <a:gd name="connsiteX5" fmla="*/ 29635 w 29882"/>
                  <a:gd name="connsiteY5" fmla="*/ 0 h 1992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882" h="199240">
                    <a:moveTo>
                      <a:pt x="29635" y="0"/>
                    </a:moveTo>
                    <a:lnTo>
                      <a:pt x="29882" y="199240"/>
                    </a:lnTo>
                    <a:lnTo>
                      <a:pt x="337" y="199240"/>
                    </a:lnTo>
                    <a:lnTo>
                      <a:pt x="0" y="28103"/>
                    </a:lnTo>
                    <a:lnTo>
                      <a:pt x="803" y="28904"/>
                    </a:lnTo>
                    <a:lnTo>
                      <a:pt x="29635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9" name="Freeform: Shape 168">
                <a:extLst>
                  <a:ext uri="{FF2B5EF4-FFF2-40B4-BE49-F238E27FC236}">
                    <a16:creationId xmlns:a16="http://schemas.microsoft.com/office/drawing/2014/main" id="{D3F198DF-8521-45A1-8BAE-4FC70FC420A8}"/>
                  </a:ext>
                </a:extLst>
              </p:cNvPr>
              <p:cNvSpPr/>
              <p:nvPr userDrawn="1"/>
            </p:nvSpPr>
            <p:spPr>
              <a:xfrm>
                <a:off x="179494" y="6718178"/>
                <a:ext cx="29006" cy="139823"/>
              </a:xfrm>
              <a:custGeom>
                <a:avLst/>
                <a:gdLst>
                  <a:gd name="connsiteX0" fmla="*/ 28832 w 29006"/>
                  <a:gd name="connsiteY0" fmla="*/ 0 h 139823"/>
                  <a:gd name="connsiteX1" fmla="*/ 29006 w 29006"/>
                  <a:gd name="connsiteY1" fmla="*/ 139823 h 139823"/>
                  <a:gd name="connsiteX2" fmla="*/ 138 w 29006"/>
                  <a:gd name="connsiteY2" fmla="*/ 139823 h 139823"/>
                  <a:gd name="connsiteX3" fmla="*/ 0 w 29006"/>
                  <a:gd name="connsiteY3" fmla="*/ 28904 h 139823"/>
                  <a:gd name="connsiteX4" fmla="*/ 28832 w 29006"/>
                  <a:gd name="connsiteY4" fmla="*/ 0 h 1398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9006" h="139823">
                    <a:moveTo>
                      <a:pt x="28832" y="0"/>
                    </a:moveTo>
                    <a:lnTo>
                      <a:pt x="29006" y="139823"/>
                    </a:lnTo>
                    <a:lnTo>
                      <a:pt x="138" y="139823"/>
                    </a:lnTo>
                    <a:lnTo>
                      <a:pt x="0" y="28904"/>
                    </a:lnTo>
                    <a:lnTo>
                      <a:pt x="28832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8" name="Freeform: Shape 167">
                <a:extLst>
                  <a:ext uri="{FF2B5EF4-FFF2-40B4-BE49-F238E27FC236}">
                    <a16:creationId xmlns:a16="http://schemas.microsoft.com/office/drawing/2014/main" id="{AAA80212-BA6E-448F-BA91-287462E1D34C}"/>
                  </a:ext>
                </a:extLst>
              </p:cNvPr>
              <p:cNvSpPr/>
              <p:nvPr userDrawn="1"/>
            </p:nvSpPr>
            <p:spPr>
              <a:xfrm>
                <a:off x="118626" y="6779198"/>
                <a:ext cx="28931" cy="78803"/>
              </a:xfrm>
              <a:custGeom>
                <a:avLst/>
                <a:gdLst>
                  <a:gd name="connsiteX0" fmla="*/ 28833 w 28931"/>
                  <a:gd name="connsiteY0" fmla="*/ 0 h 78803"/>
                  <a:gd name="connsiteX1" fmla="*/ 28931 w 28931"/>
                  <a:gd name="connsiteY1" fmla="*/ 78803 h 78803"/>
                  <a:gd name="connsiteX2" fmla="*/ 62 w 28931"/>
                  <a:gd name="connsiteY2" fmla="*/ 78803 h 78803"/>
                  <a:gd name="connsiteX3" fmla="*/ 0 w 28931"/>
                  <a:gd name="connsiteY3" fmla="*/ 28904 h 78803"/>
                  <a:gd name="connsiteX4" fmla="*/ 28833 w 28931"/>
                  <a:gd name="connsiteY4" fmla="*/ 0 h 788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931" h="78803">
                    <a:moveTo>
                      <a:pt x="28833" y="0"/>
                    </a:moveTo>
                    <a:lnTo>
                      <a:pt x="28931" y="78803"/>
                    </a:lnTo>
                    <a:lnTo>
                      <a:pt x="62" y="78803"/>
                    </a:lnTo>
                    <a:lnTo>
                      <a:pt x="0" y="28904"/>
                    </a:lnTo>
                    <a:lnTo>
                      <a:pt x="28833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167" name="Freeform: Shape 166">
                <a:extLst>
                  <a:ext uri="{FF2B5EF4-FFF2-40B4-BE49-F238E27FC236}">
                    <a16:creationId xmlns:a16="http://schemas.microsoft.com/office/drawing/2014/main" id="{5B8EBCCB-B7E3-4837-AA61-44D0A400EC96}"/>
                  </a:ext>
                </a:extLst>
              </p:cNvPr>
              <p:cNvSpPr/>
              <p:nvPr userDrawn="1"/>
            </p:nvSpPr>
            <p:spPr>
              <a:xfrm>
                <a:off x="70452" y="6841018"/>
                <a:ext cx="16961" cy="16982"/>
              </a:xfrm>
              <a:custGeom>
                <a:avLst/>
                <a:gdLst>
                  <a:gd name="connsiteX0" fmla="*/ 16940 w 16961"/>
                  <a:gd name="connsiteY0" fmla="*/ 0 h 16982"/>
                  <a:gd name="connsiteX1" fmla="*/ 16961 w 16961"/>
                  <a:gd name="connsiteY1" fmla="*/ 16982 h 16982"/>
                  <a:gd name="connsiteX2" fmla="*/ 0 w 16961"/>
                  <a:gd name="connsiteY2" fmla="*/ 16982 h 16982"/>
                  <a:gd name="connsiteX3" fmla="*/ 16940 w 16961"/>
                  <a:gd name="connsiteY3" fmla="*/ 0 h 169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6961" h="16982">
                    <a:moveTo>
                      <a:pt x="16940" y="0"/>
                    </a:moveTo>
                    <a:lnTo>
                      <a:pt x="16961" y="16982"/>
                    </a:lnTo>
                    <a:lnTo>
                      <a:pt x="0" y="16982"/>
                    </a:lnTo>
                    <a:lnTo>
                      <a:pt x="16940" y="0"/>
                    </a:ln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94" name="Text Placeholder 9">
            <a:extLst>
              <a:ext uri="{FF2B5EF4-FFF2-40B4-BE49-F238E27FC236}">
                <a16:creationId xmlns:a16="http://schemas.microsoft.com/office/drawing/2014/main" id="{32E9F26D-470A-4D61-B420-B2AE034ED8A0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932208" y="1818208"/>
            <a:ext cx="6336792" cy="539812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2" name="Text Placeholder 9">
            <a:extLst>
              <a:ext uri="{FF2B5EF4-FFF2-40B4-BE49-F238E27FC236}">
                <a16:creationId xmlns:a16="http://schemas.microsoft.com/office/drawing/2014/main" id="{1955D76A-22F6-4027-BBB2-B9D632FFEF2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606040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1" name="Text Placeholder 9">
            <a:extLst>
              <a:ext uri="{FF2B5EF4-FFF2-40B4-BE49-F238E27FC236}">
                <a16:creationId xmlns:a16="http://schemas.microsoft.com/office/drawing/2014/main" id="{B4867646-E605-4DCE-A193-DD63E54B12D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907792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9">
            <a:extLst>
              <a:ext uri="{FF2B5EF4-FFF2-40B4-BE49-F238E27FC236}">
                <a16:creationId xmlns:a16="http://schemas.microsoft.com/office/drawing/2014/main" id="{A5839152-B87E-4F7A-AF8F-37F412A6F61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89534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74" name="Text Placeholder 9">
            <a:extLst>
              <a:ext uri="{FF2B5EF4-FFF2-40B4-BE49-F238E27FC236}">
                <a16:creationId xmlns:a16="http://schemas.microsoft.com/office/drawing/2014/main" id="{4914385C-D888-405F-A9D8-61CC2E9F72C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4206240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">
            <a:extLst>
              <a:ext uri="{FF2B5EF4-FFF2-40B4-BE49-F238E27FC236}">
                <a16:creationId xmlns:a16="http://schemas.microsoft.com/office/drawing/2014/main" id="{C2F11BC9-5663-4641-AFD6-EF2749EDDAED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5221224"/>
            <a:ext cx="633984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2" name="Text Placeholder 9">
            <a:extLst>
              <a:ext uri="{FF2B5EF4-FFF2-40B4-BE49-F238E27FC236}">
                <a16:creationId xmlns:a16="http://schemas.microsoft.com/office/drawing/2014/main" id="{963F6C91-7F9C-4273-8FDE-92A9BA3B8DE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541264"/>
            <a:ext cx="6336792" cy="640080"/>
          </a:xfrm>
        </p:spPr>
        <p:txBody>
          <a:bodyPr>
            <a:normAutofit/>
          </a:bodyPr>
          <a:lstStyle>
            <a:lvl1pPr marL="0" indent="0">
              <a:lnSpc>
                <a:spcPts val="24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5799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blipFill dpi="0" rotWithShape="1">
          <a:blip r:embed="rId2">
            <a:alphaModFix amt="90000"/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5C416-A3A2-4CF9-9532-2C0BFB51CFD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195991" y="169577"/>
            <a:ext cx="6776934" cy="2562870"/>
          </a:xfrm>
        </p:spPr>
        <p:txBody>
          <a:bodyPr anchor="b">
            <a:noAutofit/>
          </a:bodyPr>
          <a:lstStyle>
            <a:lvl1pPr algn="l">
              <a:defRPr sz="5400" b="0" cap="all" baseline="30000">
                <a:solidFill>
                  <a:schemeClr val="bg1"/>
                </a:solidFill>
                <a:latin typeface="Oswald" panose="00000500000000000000" pitchFamily="2" charset="0"/>
              </a:defRPr>
            </a:lvl1pPr>
          </a:lstStyle>
          <a:p>
            <a:br>
              <a:rPr lang="en-US" dirty="0"/>
            </a:br>
            <a:r>
              <a:rPr lang="en-US" dirty="0"/>
              <a:t>        GLOBAL </a:t>
            </a:r>
            <a:br>
              <a:rPr lang="en-US" dirty="0"/>
            </a:br>
            <a:r>
              <a:rPr lang="en-US" dirty="0"/>
              <a:t>        POWER PLATFORM &amp; Agent</a:t>
            </a:r>
            <a:br>
              <a:rPr lang="en-US" dirty="0"/>
            </a:br>
            <a:r>
              <a:rPr lang="en-US" dirty="0"/>
              <a:t>        BOOTCAMP 2026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3D32955-BB06-40DE-A14A-2170FD41AD52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95990" y="2811794"/>
            <a:ext cx="6776934" cy="460796"/>
          </a:xfrm>
        </p:spPr>
        <p:txBody>
          <a:bodyPr>
            <a:normAutofit/>
          </a:bodyPr>
          <a:lstStyle>
            <a:lvl1pPr marL="0" indent="0" algn="l">
              <a:lnSpc>
                <a:spcPts val="2800"/>
              </a:lnSpc>
              <a:spcBef>
                <a:spcPts val="0"/>
              </a:spcBef>
              <a:buNone/>
              <a:defRPr sz="20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CA" b="1" dirty="0">
                <a:solidFill>
                  <a:schemeClr val="bg1"/>
                </a:solidFill>
                <a:latin typeface="+mj-lt"/>
              </a:rPr>
              <a:t>Organized Globally, Held Locally</a:t>
            </a:r>
          </a:p>
        </p:txBody>
      </p:sp>
      <p:sp>
        <p:nvSpPr>
          <p:cNvPr id="41" name="Text Placeholder 27">
            <a:extLst>
              <a:ext uri="{FF2B5EF4-FFF2-40B4-BE49-F238E27FC236}">
                <a16:creationId xmlns:a16="http://schemas.microsoft.com/office/drawing/2014/main" id="{4A879A63-3922-489D-B4B2-2F6D543B0FE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95989" y="3429000"/>
            <a:ext cx="6776935" cy="122883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&lt;Session Title&gt;</a:t>
            </a:r>
          </a:p>
        </p:txBody>
      </p:sp>
      <p:sp>
        <p:nvSpPr>
          <p:cNvPr id="7" name="Text Placeholder 27">
            <a:extLst>
              <a:ext uri="{FF2B5EF4-FFF2-40B4-BE49-F238E27FC236}">
                <a16:creationId xmlns:a16="http://schemas.microsoft.com/office/drawing/2014/main" id="{6B9CFC65-BD78-4C62-91D2-C357CB08A17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95989" y="4860563"/>
            <a:ext cx="6776935" cy="397947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  <a:latin typeface="+mj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&lt;Speaker Name&gt;</a:t>
            </a:r>
          </a:p>
          <a:p>
            <a:pPr lvl="4"/>
            <a:endParaRPr lang="en-CA" dirty="0"/>
          </a:p>
        </p:txBody>
      </p:sp>
      <p:sp>
        <p:nvSpPr>
          <p:cNvPr id="11" name="Freeform 14">
            <a:extLst>
              <a:ext uri="{FF2B5EF4-FFF2-40B4-BE49-F238E27FC236}">
                <a16:creationId xmlns:a16="http://schemas.microsoft.com/office/drawing/2014/main" id="{ABB97074-2A6A-08E2-619F-4243DC00C67D}"/>
              </a:ext>
            </a:extLst>
          </p:cNvPr>
          <p:cNvSpPr/>
          <p:nvPr userDrawn="1"/>
        </p:nvSpPr>
        <p:spPr>
          <a:xfrm>
            <a:off x="5419315" y="935606"/>
            <a:ext cx="676685" cy="663884"/>
          </a:xfrm>
          <a:custGeom>
            <a:avLst/>
            <a:gdLst/>
            <a:ahLst/>
            <a:cxnLst/>
            <a:rect l="l" t="t" r="r" b="b"/>
            <a:pathLst>
              <a:path w="1116948" h="1104382">
                <a:moveTo>
                  <a:pt x="0" y="0"/>
                </a:moveTo>
                <a:lnTo>
                  <a:pt x="1116948" y="0"/>
                </a:lnTo>
                <a:lnTo>
                  <a:pt x="1116948" y="1104382"/>
                </a:lnTo>
                <a:lnTo>
                  <a:pt x="0" y="11043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IN" dirty="0"/>
          </a:p>
        </p:txBody>
      </p:sp>
      <p:sp>
        <p:nvSpPr>
          <p:cNvPr id="4" name="Freeform 7">
            <a:extLst>
              <a:ext uri="{FF2B5EF4-FFF2-40B4-BE49-F238E27FC236}">
                <a16:creationId xmlns:a16="http://schemas.microsoft.com/office/drawing/2014/main" id="{E0456156-58B3-278C-5135-70E56D29F3FA}"/>
              </a:ext>
            </a:extLst>
          </p:cNvPr>
          <p:cNvSpPr/>
          <p:nvPr userDrawn="1"/>
        </p:nvSpPr>
        <p:spPr>
          <a:xfrm>
            <a:off x="-381258" y="468710"/>
            <a:ext cx="4733450" cy="508802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0999891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80">
          <p15:clr>
            <a:srgbClr val="FBAE40"/>
          </p15:clr>
        </p15:guide>
        <p15:guide id="2" orient="horz" pos="2160">
          <p15:clr>
            <a:srgbClr val="FBAE40"/>
          </p15:clr>
        </p15:guide>
        <p15:guide id="3" orient="horz" pos="3240">
          <p15:clr>
            <a:srgbClr val="FBAE40"/>
          </p15:clr>
        </p15:guide>
        <p15:guide id="4" orient="horz" pos="2260">
          <p15:clr>
            <a:srgbClr val="FBAE40"/>
          </p15:clr>
        </p15:guide>
        <p15:guide id="5" pos="7296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CA106-0FC3-4FE9-9338-4AC3D15608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9124951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22" name="Text Placeholder 21">
            <a:extLst>
              <a:ext uri="{FF2B5EF4-FFF2-40B4-BE49-F238E27FC236}">
                <a16:creationId xmlns:a16="http://schemas.microsoft.com/office/drawing/2014/main" id="{AD170077-B4B3-49F8-9FCD-908C8127892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1595438"/>
            <a:ext cx="9124950" cy="600075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52AD81DC-207F-4541-B02D-802D3D5B2813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914400" y="2354580"/>
            <a:ext cx="4297679" cy="455295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F6510-D603-481E-B685-9095150A28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F7289E8E-D34A-4BA8-A21D-2D40A211CB9B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373368" y="2352675"/>
            <a:ext cx="4297680" cy="4572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743757-ABC3-44BF-87D3-5E323E9B0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2225" y="2990850"/>
            <a:ext cx="4297680" cy="3105150"/>
          </a:xfrm>
        </p:spPr>
        <p:txBody>
          <a:bodyPr>
            <a:normAutofit/>
          </a:bodyPr>
          <a:lstStyle>
            <a:lvl1pPr>
              <a:lnSpc>
                <a:spcPts val="2000"/>
              </a:lnSpc>
              <a:defRPr sz="1600"/>
            </a:lvl1pPr>
            <a:lvl2pPr>
              <a:lnSpc>
                <a:spcPts val="2000"/>
              </a:lnSpc>
              <a:defRPr sz="1600"/>
            </a:lvl2pPr>
            <a:lvl3pPr>
              <a:lnSpc>
                <a:spcPts val="2000"/>
              </a:lnSpc>
              <a:defRPr sz="1600"/>
            </a:lvl3pPr>
            <a:lvl4pPr>
              <a:lnSpc>
                <a:spcPts val="2000"/>
              </a:lnSpc>
              <a:defRPr sz="1600"/>
            </a:lvl4pPr>
            <a:lvl5pPr>
              <a:lnSpc>
                <a:spcPts val="2000"/>
              </a:lnSpc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245CE27-BF50-45D1-92DF-3CC2CC341A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9495" y="-990600"/>
            <a:ext cx="1015984" cy="6858000"/>
            <a:chOff x="11239499" y="0"/>
            <a:chExt cx="1015984" cy="685800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C51E8B0-FB58-4BB5-9CDA-4A1B4DBC5E90}"/>
                </a:ext>
              </a:extLst>
            </p:cNvPr>
            <p:cNvSpPr/>
            <p:nvPr userDrawn="1"/>
          </p:nvSpPr>
          <p:spPr>
            <a:xfrm>
              <a:off x="11240499" y="4828032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3548A0B2-480B-4F04-B7B5-67A328B174D1}"/>
                </a:ext>
              </a:extLst>
            </p:cNvPr>
            <p:cNvSpPr/>
            <p:nvPr userDrawn="1"/>
          </p:nvSpPr>
          <p:spPr>
            <a:xfrm>
              <a:off x="11240499" y="2833299"/>
              <a:ext cx="1014984" cy="2029968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60A19E0-B2DF-4E35-AD7A-80B5C429C6C1}"/>
                </a:ext>
              </a:extLst>
            </p:cNvPr>
            <p:cNvSpPr/>
            <p:nvPr userDrawn="1"/>
          </p:nvSpPr>
          <p:spPr>
            <a:xfrm>
              <a:off x="11240499" y="0"/>
              <a:ext cx="1014984" cy="202996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Picture 11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9C1C8F39-77F2-4753-A57A-2FD46715F2A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77681" y="552957"/>
              <a:ext cx="1828800" cy="905164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A6AF7B2-2B49-4313-AA4E-3FD77CF46A04}"/>
                </a:ext>
              </a:extLst>
            </p:cNvPr>
            <p:cNvSpPr/>
            <p:nvPr userDrawn="1"/>
          </p:nvSpPr>
          <p:spPr>
            <a:xfrm>
              <a:off x="11240499" y="2029863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9AA5A01-9E59-4C92-9634-32DB51F9182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10880040" y="5394960"/>
              <a:ext cx="1828800" cy="914400"/>
            </a:xfrm>
            <a:prstGeom prst="rect">
              <a:avLst/>
            </a:prstGeom>
          </p:spPr>
        </p:pic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1D3A8643-F793-41FD-AA08-DC814719C40C}"/>
                </a:ext>
              </a:extLst>
            </p:cNvPr>
            <p:cNvSpPr/>
            <p:nvPr userDrawn="1"/>
          </p:nvSpPr>
          <p:spPr>
            <a:xfrm>
              <a:off x="11250235" y="4949368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F50D01F0-AD27-490F-8044-37B2D9E2332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5400000">
              <a:off x="10793035" y="3391083"/>
              <a:ext cx="18288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560630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896112"/>
            <a:ext cx="10515600" cy="1325563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ZA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  <a:endParaRPr lang="en-ZA" dirty="0"/>
          </a:p>
        </p:txBody>
      </p:sp>
      <p:sp>
        <p:nvSpPr>
          <p:cNvPr id="35" name="Text Placeholder 3">
            <a:extLst>
              <a:ext uri="{FF2B5EF4-FFF2-40B4-BE49-F238E27FC236}">
                <a16:creationId xmlns:a16="http://schemas.microsoft.com/office/drawing/2014/main" id="{EC5BA522-ACA2-41E7-8167-4CAD19A343D4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2258568" y="230428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36" name="Text Placeholder 36">
            <a:extLst>
              <a:ext uri="{FF2B5EF4-FFF2-40B4-BE49-F238E27FC236}">
                <a16:creationId xmlns:a16="http://schemas.microsoft.com/office/drawing/2014/main" id="{3FE4D07D-18EE-4015-BE1A-670EF5502FD5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2313432" y="261518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59" name="Text Placeholder 3">
            <a:extLst>
              <a:ext uri="{FF2B5EF4-FFF2-40B4-BE49-F238E27FC236}">
                <a16:creationId xmlns:a16="http://schemas.microsoft.com/office/drawing/2014/main" id="{6962D0AF-583F-4670-BC13-F7BAE6B6974D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4667859" y="230254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0" name="Text Placeholder 36">
            <a:extLst>
              <a:ext uri="{FF2B5EF4-FFF2-40B4-BE49-F238E27FC236}">
                <a16:creationId xmlns:a16="http://schemas.microsoft.com/office/drawing/2014/main" id="{C689AF3A-9B30-404A-B454-562D375F9B93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4722723" y="261344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1" name="Text Placeholder 3">
            <a:extLst>
              <a:ext uri="{FF2B5EF4-FFF2-40B4-BE49-F238E27FC236}">
                <a16:creationId xmlns:a16="http://schemas.microsoft.com/office/drawing/2014/main" id="{3352E813-A80F-4AEB-908D-C58B76F95B15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8577756" y="231969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2" name="Text Placeholder 36">
            <a:extLst>
              <a:ext uri="{FF2B5EF4-FFF2-40B4-BE49-F238E27FC236}">
                <a16:creationId xmlns:a16="http://schemas.microsoft.com/office/drawing/2014/main" id="{58E04D07-1AA8-4C7D-A594-AD4587E5077E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8632620" y="263059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7811C96E-0DEE-4C3C-914D-3D8E37D685D8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401495E4-6A47-4169-8AF4-736F7CF55C37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A350147-917D-4020-B9C3-CE41143A103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5A6F9E-88A2-46C6-B4B4-642D65C42C1E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11C0F1C3-D7E3-418A-8706-CD257C1F5B6A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8715823E-52F8-49ED-9EC8-E99ED0915BDD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DF700D5-2F9B-4B15-92CF-1052851D5E1B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BB40768A-A2DB-44AA-89F5-071BCE4D9F9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05B8381-43DD-41A0-A705-D1255AC449AE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178CB7C-93FB-40C1-9170-B99EF8EE9E8F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16D07EB6-011E-4F65-9F28-20CAB54640E8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2B65EAF-1F60-417C-B138-F72EFEBF6D81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76D120F4-A640-421C-B1F8-406158CFBC8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105D759B-EB6D-4560-B0B8-1F7EB7D1B841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ZA" sz="14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Year</a:t>
            </a:r>
            <a:endParaRPr lang="en-ZA" dirty="0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BBD14391-1DC8-4D56-951F-25C5BDB3921C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3FC04C9-D1DE-47BA-8D50-6D762B72B8FC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B8FB174F-BC80-4817-90C7-42F90C7978E5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E896FB65-5B08-4993-8523-822688BB2A9B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DBAF247D-367F-4524-9E85-4B66631D5309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4F9BFDEC-4D89-4C8E-A3D9-A6DF0297F780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C08EC58-18EC-4890-94D6-2422A6BBA8D5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5F5960EF-7F51-41A0-9E73-D2F727AB3F0D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9F81D711-9D82-42A4-8AB2-12D1F4490AA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D360A36A-7282-4045-B0DF-503E6A97BA47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0A2E5DCC-5FCD-4396-9980-17ECD06BB370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A3860367-6AF8-4009-AE8B-33DEE49D1773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ZA" sz="1100" b="1" cap="all" baseline="0" dirty="0">
                <a:solidFill>
                  <a:schemeClr val="accent3"/>
                </a:solidFill>
              </a:defRPr>
            </a:lvl1pPr>
          </a:lstStyle>
          <a:p>
            <a:pPr marL="0" lvl="0" indent="0">
              <a:lnSpc>
                <a:spcPts val="2400"/>
              </a:lnSpc>
              <a:spcBef>
                <a:spcPts val="0"/>
              </a:spcBef>
              <a:buNone/>
            </a:pPr>
            <a:r>
              <a:rPr lang="en-US" dirty="0"/>
              <a:t>MM</a:t>
            </a:r>
            <a:endParaRPr lang="en-ZA" dirty="0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A21A7A3E-FAE9-412E-9085-C5396DD585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3981445"/>
            <a:ext cx="10332720" cy="168656"/>
          </a:xfrm>
          <a:prstGeom prst="rightArrow">
            <a:avLst>
              <a:gd name="adj1" fmla="val 100000"/>
              <a:gd name="adj2" fmla="val 85935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53DC4F1A-B4E3-468C-B5D4-1171E63EFA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DB417EF-A4F1-45A2-ACA0-5C82104244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044816" y="2697432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E81057A-21E4-4E98-BFE7-5B870E5EAA4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423645" y="2697480"/>
            <a:ext cx="0" cy="733425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0E7D18C9-8D44-4323-B6BF-BF76C23812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354996" y="269748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7201D3F8-FF19-44BC-9EE7-6B58CD82B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3049258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6ACB076-AF56-41FE-9380-E9AD0CF403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7014003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401BD79D-A068-4E2B-A576-16599ECD33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rot="10800000">
            <a:off x="10949479" y="4709160"/>
            <a:ext cx="0" cy="731520"/>
          </a:xfrm>
          <a:prstGeom prst="line">
            <a:avLst/>
          </a:prstGeom>
          <a:ln>
            <a:solidFill>
              <a:schemeClr val="tx2"/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 Placeholder 3">
            <a:extLst>
              <a:ext uri="{FF2B5EF4-FFF2-40B4-BE49-F238E27FC236}">
                <a16:creationId xmlns:a16="http://schemas.microsoft.com/office/drawing/2014/main" id="{28F6AF7C-04EA-4C94-9ADB-02F18DEF5A67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2302341" y="5269637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4" name="Text Placeholder 36">
            <a:extLst>
              <a:ext uri="{FF2B5EF4-FFF2-40B4-BE49-F238E27FC236}">
                <a16:creationId xmlns:a16="http://schemas.microsoft.com/office/drawing/2014/main" id="{DBC1E942-B2AC-4A1B-A9BF-207F48444E69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2357205" y="5580533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5" name="Text Placeholder 3">
            <a:extLst>
              <a:ext uri="{FF2B5EF4-FFF2-40B4-BE49-F238E27FC236}">
                <a16:creationId xmlns:a16="http://schemas.microsoft.com/office/drawing/2014/main" id="{236CF734-307C-46DF-9F1B-B7B348E8AFEC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6222339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6" name="Text Placeholder 36">
            <a:extLst>
              <a:ext uri="{FF2B5EF4-FFF2-40B4-BE49-F238E27FC236}">
                <a16:creationId xmlns:a16="http://schemas.microsoft.com/office/drawing/2014/main" id="{A797E2F6-E10E-4B32-8496-AC4E0B14B3F7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6277203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  <p:sp>
        <p:nvSpPr>
          <p:cNvPr id="67" name="Text Placeholder 3">
            <a:extLst>
              <a:ext uri="{FF2B5EF4-FFF2-40B4-BE49-F238E27FC236}">
                <a16:creationId xmlns:a16="http://schemas.microsoft.com/office/drawing/2014/main" id="{FE2C824F-3FEC-4436-8D89-71417F95C4CA}"/>
              </a:ext>
            </a:extLst>
          </p:cNvPr>
          <p:cNvSpPr>
            <a:spLocks noGrp="1"/>
          </p:cNvSpPr>
          <p:nvPr>
            <p:ph type="body" sz="quarter" idx="69" hasCustomPrompt="1"/>
          </p:nvPr>
        </p:nvSpPr>
        <p:spPr>
          <a:xfrm>
            <a:off x="10161393" y="5272948"/>
            <a:ext cx="1554480" cy="561975"/>
          </a:xfrm>
          <a:solidFill>
            <a:schemeClr val="tx2"/>
          </a:solidFill>
          <a:ln>
            <a:noFill/>
          </a:ln>
        </p:spPr>
        <p:txBody>
          <a:bodyPr tIns="36000" anchor="t" anchorCtr="0">
            <a:normAutofit/>
          </a:bodyPr>
          <a:lstStyle>
            <a:lvl1pPr marL="0" indent="0" algn="ctr">
              <a:lnSpc>
                <a:spcPct val="150000"/>
              </a:lnSpc>
              <a:spcBef>
                <a:spcPts val="3600"/>
              </a:spcBef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Item Title</a:t>
            </a:r>
            <a:endParaRPr lang="en-ZA" dirty="0"/>
          </a:p>
        </p:txBody>
      </p:sp>
      <p:sp>
        <p:nvSpPr>
          <p:cNvPr id="68" name="Text Placeholder 36">
            <a:extLst>
              <a:ext uri="{FF2B5EF4-FFF2-40B4-BE49-F238E27FC236}">
                <a16:creationId xmlns:a16="http://schemas.microsoft.com/office/drawing/2014/main" id="{A789A2A0-3ABC-41EA-A65B-C158812FD38D}"/>
              </a:ext>
            </a:extLst>
          </p:cNvPr>
          <p:cNvSpPr>
            <a:spLocks noGrp="1"/>
          </p:cNvSpPr>
          <p:nvPr>
            <p:ph type="body" sz="quarter" idx="70" hasCustomPrompt="1"/>
          </p:nvPr>
        </p:nvSpPr>
        <p:spPr>
          <a:xfrm>
            <a:off x="10216257" y="5583844"/>
            <a:ext cx="1463040" cy="224670"/>
          </a:xfrm>
        </p:spPr>
        <p:txBody>
          <a:bodyPr anchor="t" anchorCtr="0">
            <a:noAutofit/>
          </a:bodyPr>
          <a:lstStyle>
            <a:lvl1pPr marL="0" indent="0" algn="ctr">
              <a:buNone/>
              <a:defRPr sz="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Month, Year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5650611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304" userDrawn="1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563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8F5A6A-E29E-401A-801A-8FD9CAABA7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21080" y="1825625"/>
            <a:ext cx="10515600" cy="4351338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Rectangle 23">
            <a:extLst>
              <a:ext uri="{FF2B5EF4-FFF2-40B4-BE49-F238E27FC236}">
                <a16:creationId xmlns:a16="http://schemas.microsoft.com/office/drawing/2014/main" id="{AB92D86A-5036-415A-B056-A55CB2E0C2C9}"/>
              </a:ext>
            </a:extLst>
          </p:cNvPr>
          <p:cNvSpPr/>
          <p:nvPr userDrawn="1"/>
        </p:nvSpPr>
        <p:spPr>
          <a:xfrm rot="10800000">
            <a:off x="11177016" y="0"/>
            <a:ext cx="1014984" cy="1014984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4800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4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3632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0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0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0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10808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3568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3568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307216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33160" y="4511617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233160" y="4839223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03624" y="1993392"/>
            <a:ext cx="2286000" cy="22860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27973" y="4507992"/>
            <a:ext cx="2286000" cy="274320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27973" y="4837176"/>
            <a:ext cx="2286000" cy="457200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B2402DAC-DB2C-47BE-AE78-07846291BB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11571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8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515600" cy="1325880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AA40526D-DB50-43D0-90D5-E6FB281419DB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14402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CCE554-7DC7-4A2A-BD55-8E86A3B4AD6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38202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4C379AB9-816A-48B0-8040-51C116DF5D5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38202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8">
            <a:extLst>
              <a:ext uri="{FF2B5EF4-FFF2-40B4-BE49-F238E27FC236}">
                <a16:creationId xmlns:a16="http://schemas.microsoft.com/office/drawing/2014/main" id="{EB148D33-9D3D-4F09-AD3D-5478787F73F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683001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41C6DB7F-D21E-454A-8816-7C20215E176C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60883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D0C4D301-6FD0-45BF-8011-A4984ED664E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0883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9" name="Picture Placeholder 8">
            <a:extLst>
              <a:ext uri="{FF2B5EF4-FFF2-40B4-BE49-F238E27FC236}">
                <a16:creationId xmlns:a16="http://schemas.microsoft.com/office/drawing/2014/main" id="{CB5FD37A-EE86-444D-9C60-101D10C1C6A3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64516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77DCE814-41FD-4D48-8120-139ED978660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379466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42BD72F-73D4-46DC-B184-801565CDC96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379466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6" name="Picture Placeholder 8">
            <a:extLst>
              <a:ext uri="{FF2B5EF4-FFF2-40B4-BE49-F238E27FC236}">
                <a16:creationId xmlns:a16="http://schemas.microsoft.com/office/drawing/2014/main" id="{97508F04-3E2E-41F2-9326-8B0362A83AB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220200" y="1660779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D5ACD767-F8EC-4D73-8CC0-DC4C23BBB2B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140954" y="31603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736BB1A-851C-4D31-90C7-CDC5DBAEE1CE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0954" y="338899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4" name="Picture Placeholder 8">
            <a:extLst>
              <a:ext uri="{FF2B5EF4-FFF2-40B4-BE49-F238E27FC236}">
                <a16:creationId xmlns:a16="http://schemas.microsoft.com/office/drawing/2014/main" id="{7B2E434D-5BFF-4F4E-89CC-2A0B72618AF8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914402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54BF5D0F-83F6-4B5E-82FB-FB9D4A47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38202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989D348-84C3-4684-A67D-DBE303776B2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2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37" name="Picture Placeholder 8">
            <a:extLst>
              <a:ext uri="{FF2B5EF4-FFF2-40B4-BE49-F238E27FC236}">
                <a16:creationId xmlns:a16="http://schemas.microsoft.com/office/drawing/2014/main" id="{68CB93A9-E63E-4946-8E32-FF80E0995A40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8503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DF7A9899-0EF5-4E5E-B7B1-37D8FFD99BD1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60883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B11F2CCF-80D1-467A-86AC-3F5D8DD5E862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360883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3" name="Picture Placeholder 8">
            <a:extLst>
              <a:ext uri="{FF2B5EF4-FFF2-40B4-BE49-F238E27FC236}">
                <a16:creationId xmlns:a16="http://schemas.microsoft.com/office/drawing/2014/main" id="{8F17B7F6-C6DF-45C7-BDE5-81003F62B356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455666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DDE45F-F583-4DF4-9452-E816A0914097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379466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6780E523-546C-4CCA-A992-E1551F2878E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379466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0" name="Picture Placeholder 8">
            <a:extLst>
              <a:ext uri="{FF2B5EF4-FFF2-40B4-BE49-F238E27FC236}">
                <a16:creationId xmlns:a16="http://schemas.microsoft.com/office/drawing/2014/main" id="{2C506CA8-234D-479D-BB85-9F0FD9EDA6E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217154" y="3846195"/>
            <a:ext cx="2057400" cy="1371600"/>
          </a:xfrm>
          <a:solidFill>
            <a:schemeClr val="tx2">
              <a:lumMod val="90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5F6DA8A-3D9F-41E6-8A23-7DD2FB5AB6A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9140954" y="5354955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CF522D8A-203A-454E-80C2-641E38298F4E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0954" y="5592699"/>
            <a:ext cx="2057400" cy="274320"/>
          </a:xfrm>
        </p:spPr>
        <p:txBody>
          <a:bodyPr>
            <a:noAutofit/>
          </a:bodyPr>
          <a:lstStyle>
            <a:lvl1pPr marL="0" indent="0">
              <a:buNone/>
              <a:defRPr sz="10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400" b="1">
                <a:solidFill>
                  <a:schemeClr val="tx2"/>
                </a:solidFill>
                <a:latin typeface="+mn-lt"/>
              </a:defRPr>
            </a:lvl2pPr>
            <a:lvl3pPr marL="914400" indent="0">
              <a:buNone/>
              <a:defRPr sz="1400" b="1">
                <a:solidFill>
                  <a:schemeClr val="tx2"/>
                </a:solidFill>
                <a:latin typeface="+mn-lt"/>
              </a:defRPr>
            </a:lvl3pPr>
            <a:lvl4pPr marL="1371600" indent="0">
              <a:buNone/>
              <a:defRPr sz="1400" b="1">
                <a:solidFill>
                  <a:schemeClr val="tx2"/>
                </a:solidFill>
                <a:latin typeface="+mn-lt"/>
              </a:defRPr>
            </a:lvl4pPr>
            <a:lvl5pPr marL="1828800" indent="0">
              <a:buNone/>
              <a:defRPr sz="1400" b="1">
                <a:solidFill>
                  <a:schemeClr val="tx2"/>
                </a:solidFill>
                <a:latin typeface="+mn-lt"/>
              </a:defRPr>
            </a:lvl5pPr>
          </a:lstStyle>
          <a:p>
            <a:pPr lvl="0"/>
            <a:r>
              <a:rPr lang="en-US" dirty="0"/>
              <a:t>Title</a:t>
            </a: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6630BF6-F55A-46EA-AB98-D26668FA2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10162032" y="1"/>
            <a:ext cx="2029968" cy="2029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893129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14400" y="896112"/>
            <a:ext cx="10058400" cy="694171"/>
          </a:xfrm>
        </p:spPr>
        <p:txBody>
          <a:bodyPr vert="horz" lIns="91440" tIns="45720" rIns="91440" bIns="45720" rtlCol="0" anchor="t" anchorCtr="0">
            <a:normAutofit/>
          </a:bodyPr>
          <a:lstStyle>
            <a:lvl1pPr>
              <a:defRPr lang="en-US" cap="all" baseline="0" dirty="0">
                <a:solidFill>
                  <a:schemeClr val="accent1"/>
                </a:solidFill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6611B7-8FF7-4773-9FAF-EF9DE18D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94426" y="-1008272"/>
            <a:ext cx="1018032" cy="6862761"/>
            <a:chOff x="11173968" y="0"/>
            <a:chExt cx="1018032" cy="686276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72204226-A8C8-4414-BE3B-0CD0D8F67ABE}"/>
                </a:ext>
              </a:extLst>
            </p:cNvPr>
            <p:cNvSpPr/>
            <p:nvPr userDrawn="1"/>
          </p:nvSpPr>
          <p:spPr>
            <a:xfrm>
              <a:off x="11177016" y="4858514"/>
              <a:ext cx="1014984" cy="2004247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6CAC0494-1460-484E-B1EC-8A8EEFF0AD5E}"/>
                </a:ext>
              </a:extLst>
            </p:cNvPr>
            <p:cNvSpPr/>
            <p:nvPr userDrawn="1"/>
          </p:nvSpPr>
          <p:spPr>
            <a:xfrm>
              <a:off x="11177016" y="2838061"/>
              <a:ext cx="1014984" cy="2029968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3053D751-9B56-4385-B029-D756EFA914F4}"/>
                </a:ext>
              </a:extLst>
            </p:cNvPr>
            <p:cNvSpPr/>
            <p:nvPr userDrawn="1"/>
          </p:nvSpPr>
          <p:spPr>
            <a:xfrm>
              <a:off x="11177016" y="0"/>
              <a:ext cx="1014984" cy="2029968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4" name="Picture 13" descr="A black and white striped pattern&#10;&#10;Description automatically generated with low confidence">
              <a:extLst>
                <a:ext uri="{FF2B5EF4-FFF2-40B4-BE49-F238E27FC236}">
                  <a16:creationId xmlns:a16="http://schemas.microsoft.com/office/drawing/2014/main" id="{AA00FC23-2ED3-484B-8A89-83CB1E35C38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0718200" y="557719"/>
              <a:ext cx="1828800" cy="905164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5393BEB-828B-4E48-B695-AAA33AA7CB85}"/>
                </a:ext>
              </a:extLst>
            </p:cNvPr>
            <p:cNvSpPr/>
            <p:nvPr userDrawn="1"/>
          </p:nvSpPr>
          <p:spPr>
            <a:xfrm>
              <a:off x="11177016" y="2026941"/>
              <a:ext cx="1014984" cy="812951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2C7CEDC-3E16-44A0-8999-B09857049C09}"/>
                </a:ext>
              </a:extLst>
            </p:cNvPr>
            <p:cNvSpPr/>
            <p:nvPr userDrawn="1"/>
          </p:nvSpPr>
          <p:spPr>
            <a:xfrm rot="10800000">
              <a:off x="11277600" y="2954014"/>
              <a:ext cx="914400" cy="1828800"/>
            </a:xfrm>
            <a:custGeom>
              <a:avLst/>
              <a:gdLst>
                <a:gd name="connsiteX0" fmla="*/ 1248 w 915648"/>
                <a:gd name="connsiteY0" fmla="*/ 0 h 1828800"/>
                <a:gd name="connsiteX1" fmla="*/ 915648 w 915648"/>
                <a:gd name="connsiteY1" fmla="*/ 914400 h 1828800"/>
                <a:gd name="connsiteX2" fmla="*/ 1248 w 915648"/>
                <a:gd name="connsiteY2" fmla="*/ 1828800 h 1828800"/>
                <a:gd name="connsiteX3" fmla="*/ 0 w 915648"/>
                <a:gd name="connsiteY3" fmla="*/ 1828737 h 1828800"/>
                <a:gd name="connsiteX4" fmla="*/ 0 w 915648"/>
                <a:gd name="connsiteY4" fmla="*/ 63 h 18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5648" h="1828800">
                  <a:moveTo>
                    <a:pt x="1248" y="0"/>
                  </a:moveTo>
                  <a:cubicBezTo>
                    <a:pt x="506257" y="0"/>
                    <a:pt x="915648" y="409391"/>
                    <a:pt x="915648" y="914400"/>
                  </a:cubicBezTo>
                  <a:cubicBezTo>
                    <a:pt x="915648" y="1419409"/>
                    <a:pt x="506257" y="1828800"/>
                    <a:pt x="1248" y="1828800"/>
                  </a:cubicBezTo>
                  <a:lnTo>
                    <a:pt x="0" y="1828737"/>
                  </a:lnTo>
                  <a:lnTo>
                    <a:pt x="0" y="63"/>
                  </a:ln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22" name="Graphic 21">
              <a:extLst>
                <a:ext uri="{FF2B5EF4-FFF2-40B4-BE49-F238E27FC236}">
                  <a16:creationId xmlns:a16="http://schemas.microsoft.com/office/drawing/2014/main" id="{40029F77-2501-4EBF-A232-5031A447FD8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5400000">
              <a:off x="10716768" y="5418805"/>
              <a:ext cx="1828800" cy="914400"/>
            </a:xfrm>
            <a:prstGeom prst="rect">
              <a:avLst/>
            </a:prstGeom>
          </p:spPr>
        </p:pic>
      </p:grp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2558E2F-7ED7-452C-BF34-1D9CEE3DA176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2678424" y="2107851"/>
            <a:ext cx="1530196" cy="394033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1" name="Text Placeholder 6">
            <a:extLst>
              <a:ext uri="{FF2B5EF4-FFF2-40B4-BE49-F238E27FC236}">
                <a16:creationId xmlns:a16="http://schemas.microsoft.com/office/drawing/2014/main" id="{36EF96CC-8462-492B-A583-23CA7F69D645}"/>
              </a:ext>
            </a:extLst>
          </p:cNvPr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2052902" y="2559632"/>
            <a:ext cx="2070325" cy="380859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5" name="Text Placeholder 6">
            <a:extLst>
              <a:ext uri="{FF2B5EF4-FFF2-40B4-BE49-F238E27FC236}">
                <a16:creationId xmlns:a16="http://schemas.microsoft.com/office/drawing/2014/main" id="{9181B54C-566B-4B18-924F-0B0ABFA177BE}"/>
              </a:ext>
            </a:extLst>
          </p:cNvPr>
          <p:cNvSpPr>
            <a:spLocks noGrp="1"/>
          </p:cNvSpPr>
          <p:nvPr userDrawn="1">
            <p:ph type="body" sz="quarter" idx="22" hasCustomPrompt="1"/>
          </p:nvPr>
        </p:nvSpPr>
        <p:spPr>
          <a:xfrm>
            <a:off x="1878637" y="2848394"/>
            <a:ext cx="2074739" cy="509921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8" name="Text Placeholder 6">
            <a:extLst>
              <a:ext uri="{FF2B5EF4-FFF2-40B4-BE49-F238E27FC236}">
                <a16:creationId xmlns:a16="http://schemas.microsoft.com/office/drawing/2014/main" id="{840BBF63-9D11-498F-81A3-8650AC60CCE4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7060242" y="1685195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2" name="Text Placeholder 6">
            <a:extLst>
              <a:ext uri="{FF2B5EF4-FFF2-40B4-BE49-F238E27FC236}">
                <a16:creationId xmlns:a16="http://schemas.microsoft.com/office/drawing/2014/main" id="{B703A9B9-CCD2-442E-AB03-2C9C2EC835DD}"/>
              </a:ext>
            </a:extLst>
          </p:cNvPr>
          <p:cNvSpPr>
            <a:spLocks noGrp="1"/>
          </p:cNvSpPr>
          <p:nvPr userDrawn="1">
            <p:ph type="body" sz="quarter" idx="19" hasCustomPrompt="1"/>
          </p:nvPr>
        </p:nvSpPr>
        <p:spPr>
          <a:xfrm>
            <a:off x="7667063" y="2203470"/>
            <a:ext cx="1680922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6" name="Text Placeholder 6">
            <a:extLst>
              <a:ext uri="{FF2B5EF4-FFF2-40B4-BE49-F238E27FC236}">
                <a16:creationId xmlns:a16="http://schemas.microsoft.com/office/drawing/2014/main" id="{5C74E55E-E6AF-40E6-8BA7-BE2A9DC39698}"/>
              </a:ext>
            </a:extLst>
          </p:cNvPr>
          <p:cNvSpPr>
            <a:spLocks noGrp="1"/>
          </p:cNvSpPr>
          <p:nvPr userDrawn="1">
            <p:ph type="body" sz="quarter" idx="23" hasCustomPrompt="1"/>
          </p:nvPr>
        </p:nvSpPr>
        <p:spPr>
          <a:xfrm>
            <a:off x="7662713" y="2512081"/>
            <a:ext cx="1957767" cy="569574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9" name="Text Placeholder 6">
            <a:extLst>
              <a:ext uri="{FF2B5EF4-FFF2-40B4-BE49-F238E27FC236}">
                <a16:creationId xmlns:a16="http://schemas.microsoft.com/office/drawing/2014/main" id="{2F6D970C-C43E-4D7F-83C7-650BDF1E9FB2}"/>
              </a:ext>
            </a:extLst>
          </p:cNvPr>
          <p:cNvSpPr>
            <a:spLocks noGrp="1"/>
          </p:cNvSpPr>
          <p:nvPr userDrawn="1">
            <p:ph type="body" sz="quarter" idx="16" hasCustomPrompt="1"/>
          </p:nvPr>
        </p:nvSpPr>
        <p:spPr>
          <a:xfrm>
            <a:off x="1996818" y="4181199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3" name="Text Placeholder 6">
            <a:extLst>
              <a:ext uri="{FF2B5EF4-FFF2-40B4-BE49-F238E27FC236}">
                <a16:creationId xmlns:a16="http://schemas.microsoft.com/office/drawing/2014/main" id="{1DA14AF6-5923-4726-93E3-C4DC3606842F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1810730" y="4727342"/>
            <a:ext cx="1857095" cy="377825"/>
          </a:xfrm>
        </p:spPr>
        <p:txBody>
          <a:bodyPr>
            <a:noAutofit/>
          </a:bodyPr>
          <a:lstStyle>
            <a:lvl1pPr marL="0" indent="0" algn="r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7" name="Text Placeholder 6">
            <a:extLst>
              <a:ext uri="{FF2B5EF4-FFF2-40B4-BE49-F238E27FC236}">
                <a16:creationId xmlns:a16="http://schemas.microsoft.com/office/drawing/2014/main" id="{D194A6FC-68EF-46C5-8EB6-32C814C1D298}"/>
              </a:ext>
            </a:extLst>
          </p:cNvPr>
          <p:cNvSpPr>
            <a:spLocks noGrp="1"/>
          </p:cNvSpPr>
          <p:nvPr userDrawn="1">
            <p:ph type="body" sz="quarter" idx="24" hasCustomPrompt="1"/>
          </p:nvPr>
        </p:nvSpPr>
        <p:spPr>
          <a:xfrm>
            <a:off x="1308100" y="5052157"/>
            <a:ext cx="2350537" cy="875894"/>
          </a:xfrm>
        </p:spPr>
        <p:txBody>
          <a:bodyPr>
            <a:noAutofit/>
          </a:bodyPr>
          <a:lstStyle>
            <a:lvl1pPr marL="0" indent="0" algn="r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1546F0-9E2B-4020-9199-B800E39E3335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883025" y="2093472"/>
            <a:ext cx="3908425" cy="3888228"/>
          </a:xfrm>
        </p:spPr>
        <p:txBody>
          <a:bodyPr/>
          <a:lstStyle>
            <a:lvl1pPr>
              <a:defRPr>
                <a:solidFill>
                  <a:srgbClr val="582156"/>
                </a:solidFill>
              </a:defRPr>
            </a:lvl1pPr>
            <a:lvl2pPr>
              <a:defRPr>
                <a:solidFill>
                  <a:srgbClr val="582156"/>
                </a:solidFill>
              </a:defRPr>
            </a:lvl2pPr>
            <a:lvl3pPr>
              <a:defRPr>
                <a:solidFill>
                  <a:srgbClr val="582156"/>
                </a:solidFill>
              </a:defRPr>
            </a:lvl3pPr>
            <a:lvl4pPr>
              <a:defRPr>
                <a:solidFill>
                  <a:srgbClr val="582156"/>
                </a:solidFill>
              </a:defRPr>
            </a:lvl4pPr>
            <a:lvl5pPr>
              <a:defRPr>
                <a:solidFill>
                  <a:srgbClr val="582156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0" name="Text Placeholder 6">
            <a:extLst>
              <a:ext uri="{FF2B5EF4-FFF2-40B4-BE49-F238E27FC236}">
                <a16:creationId xmlns:a16="http://schemas.microsoft.com/office/drawing/2014/main" id="{2CC7AB2F-529F-426C-8BD7-C55E70689042}"/>
              </a:ext>
            </a:extLst>
          </p:cNvPr>
          <p:cNvSpPr>
            <a:spLocks noGrp="1"/>
          </p:cNvSpPr>
          <p:nvPr userDrawn="1">
            <p:ph type="body" sz="quarter" idx="17" hasCustomPrompt="1"/>
          </p:nvPr>
        </p:nvSpPr>
        <p:spPr>
          <a:xfrm>
            <a:off x="8493650" y="5089231"/>
            <a:ext cx="1050925" cy="377825"/>
          </a:xfrm>
        </p:spPr>
        <p:txBody>
          <a:bodyPr>
            <a:noAutofit/>
          </a:bodyPr>
          <a:lstStyle>
            <a:lvl1pPr marL="0" indent="0">
              <a:buNone/>
              <a:defRPr sz="1600" b="1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4" name="Text Placeholder 6">
            <a:extLst>
              <a:ext uri="{FF2B5EF4-FFF2-40B4-BE49-F238E27FC236}">
                <a16:creationId xmlns:a16="http://schemas.microsoft.com/office/drawing/2014/main" id="{71B7B5C4-9DE3-46CC-8D42-B3C05CF4BC84}"/>
              </a:ext>
            </a:extLst>
          </p:cNvPr>
          <p:cNvSpPr>
            <a:spLocks noGrp="1"/>
          </p:cNvSpPr>
          <p:nvPr userDrawn="1">
            <p:ph type="body" sz="quarter" idx="21" hasCustomPrompt="1"/>
          </p:nvPr>
        </p:nvSpPr>
        <p:spPr>
          <a:xfrm>
            <a:off x="8544683" y="5490771"/>
            <a:ext cx="1513717" cy="377825"/>
          </a:xfrm>
        </p:spPr>
        <p:txBody>
          <a:bodyPr>
            <a:noAutofit/>
          </a:bodyPr>
          <a:lstStyle>
            <a:lvl1pPr marL="0" indent="0">
              <a:buNone/>
              <a:defRPr sz="16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68" name="Text Placeholder 6">
            <a:extLst>
              <a:ext uri="{FF2B5EF4-FFF2-40B4-BE49-F238E27FC236}">
                <a16:creationId xmlns:a16="http://schemas.microsoft.com/office/drawing/2014/main" id="{51C7E93C-9056-489A-A267-8125BA91C432}"/>
              </a:ext>
            </a:extLst>
          </p:cNvPr>
          <p:cNvSpPr>
            <a:spLocks noGrp="1"/>
          </p:cNvSpPr>
          <p:nvPr userDrawn="1">
            <p:ph type="body" sz="quarter" idx="25" hasCustomPrompt="1"/>
          </p:nvPr>
        </p:nvSpPr>
        <p:spPr>
          <a:xfrm>
            <a:off x="8541799" y="5792787"/>
            <a:ext cx="1783301" cy="447757"/>
          </a:xfrm>
        </p:spPr>
        <p:txBody>
          <a:bodyPr>
            <a:noAutofit/>
          </a:bodyPr>
          <a:lstStyle>
            <a:lvl1pPr marL="0" indent="0">
              <a:buNone/>
              <a:defRPr sz="1200" b="0">
                <a:solidFill>
                  <a:srgbClr val="582156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bg1"/>
                </a:solidFill>
              </a:defRPr>
            </a:lvl2pPr>
            <a:lvl3pPr marL="914400" indent="0">
              <a:buNone/>
              <a:defRPr sz="1600">
                <a:solidFill>
                  <a:schemeClr val="bg1"/>
                </a:solidFill>
              </a:defRPr>
            </a:lvl3pPr>
            <a:lvl4pPr marL="1371600" indent="0"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Text</a:t>
            </a:r>
          </a:p>
        </p:txBody>
      </p:sp>
    </p:spTree>
    <p:extLst>
      <p:ext uri="{BB962C8B-B14F-4D97-AF65-F5344CB8AC3E}">
        <p14:creationId xmlns:p14="http://schemas.microsoft.com/office/powerpoint/2010/main" val="902027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White">
    <p:bg>
      <p:bgPr>
        <a:blipFill dpi="0" rotWithShape="1">
          <a:blip r:embed="rId2">
            <a:lum/>
          </a:blip>
          <a:srcRect/>
          <a:stretch>
            <a:fillRect l="-8000" r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62000" y="341097"/>
            <a:ext cx="9859116" cy="1158793"/>
          </a:xfrm>
        </p:spPr>
        <p:txBody>
          <a:bodyPr>
            <a:normAutofit/>
          </a:bodyPr>
          <a:lstStyle>
            <a:lvl1pPr algn="ctr"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Meet the Sponsors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F26A4-0F26-46D6-BB9B-78A0C8D7A777}"/>
              </a:ext>
            </a:extLst>
          </p:cNvPr>
          <p:cNvSpPr txBox="1"/>
          <p:nvPr userDrawn="1"/>
        </p:nvSpPr>
        <p:spPr>
          <a:xfrm>
            <a:off x="6861154" y="6332237"/>
            <a:ext cx="45503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dirty="0">
                <a:solidFill>
                  <a:srgbClr val="732773"/>
                </a:solidFill>
                <a:latin typeface="Segoe UI Semibold" panose="020B0702040204020203" pitchFamily="34" charset="0"/>
                <a:cs typeface="Segoe UI Semibold" panose="020B0702040204020203" pitchFamily="34" charset="0"/>
              </a:rPr>
              <a:t> </a:t>
            </a:r>
            <a:r>
              <a:rPr lang="en-US" sz="1800" b="0" kern="1200" dirty="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#GlobalPowerPlatformBootcamp      </a:t>
            </a:r>
            <a:r>
              <a:rPr lang="en-US" sz="1800" b="0" kern="1200">
                <a:solidFill>
                  <a:srgbClr val="732773"/>
                </a:solidFill>
                <a:latin typeface="+mj-lt"/>
                <a:ea typeface="+mn-ea"/>
                <a:cs typeface="Segoe UI Semibold" panose="020B0702040204020203" pitchFamily="34" charset="0"/>
              </a:rPr>
              <a:t>#GPPB2024</a:t>
            </a:r>
            <a:endParaRPr lang="en-US" sz="1800" b="0" dirty="0">
              <a:solidFill>
                <a:srgbClr val="732773"/>
              </a:solidFill>
              <a:latin typeface="Segoe UI Semibold" panose="020B0702040204020203" pitchFamily="34" charset="0"/>
              <a:cs typeface="Segoe UI Semibold" panose="020B0702040204020203" pitchFamily="34" charset="0"/>
            </a:endParaRPr>
          </a:p>
        </p:txBody>
      </p:sp>
      <p:pic>
        <p:nvPicPr>
          <p:cNvPr id="3" name="Picture 2" descr="Icon&#10;&#10;Description generated with very high confidence">
            <a:extLst>
              <a:ext uri="{FF2B5EF4-FFF2-40B4-BE49-F238E27FC236}">
                <a16:creationId xmlns:a16="http://schemas.microsoft.com/office/drawing/2014/main" id="{9BCE3385-2B7C-47D8-BA43-A567298D116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121" y="6037892"/>
            <a:ext cx="713757" cy="74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4937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5"/>
            <a:ext cx="640080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37760" y="2254670"/>
            <a:ext cx="6400800" cy="41148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Resources:</a:t>
            </a:r>
          </a:p>
        </p:txBody>
      </p:sp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8097646">
            <a:off x="1569916" y="-983359"/>
            <a:ext cx="2029968" cy="2029968"/>
          </a:xfrm>
          <a:prstGeom prst="rect">
            <a:avLst/>
          </a:prstGeom>
        </p:spPr>
      </p:pic>
      <p:sp>
        <p:nvSpPr>
          <p:cNvPr id="8" name="Rectangle 23">
            <a:extLst>
              <a:ext uri="{FF2B5EF4-FFF2-40B4-BE49-F238E27FC236}">
                <a16:creationId xmlns:a16="http://schemas.microsoft.com/office/drawing/2014/main" id="{F5ED01E4-35BF-4165-86B2-E3BDFD91DEE3}"/>
              </a:ext>
            </a:extLst>
          </p:cNvPr>
          <p:cNvSpPr/>
          <p:nvPr userDrawn="1"/>
        </p:nvSpPr>
        <p:spPr>
          <a:xfrm rot="13508190">
            <a:off x="144400" y="-593561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B7E6DD28-C71B-4484-973A-D12A2773000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902533">
            <a:off x="1577381" y="848685"/>
            <a:ext cx="2029968" cy="2029968"/>
          </a:xfrm>
          <a:prstGeom prst="rect">
            <a:avLst/>
          </a:prstGeom>
        </p:spPr>
      </p:pic>
      <p:sp>
        <p:nvSpPr>
          <p:cNvPr id="11" name="Rectangle 23">
            <a:extLst>
              <a:ext uri="{FF2B5EF4-FFF2-40B4-BE49-F238E27FC236}">
                <a16:creationId xmlns:a16="http://schemas.microsoft.com/office/drawing/2014/main" id="{AB403917-256D-4254-A12F-F8BD19470C42}"/>
              </a:ext>
            </a:extLst>
          </p:cNvPr>
          <p:cNvSpPr/>
          <p:nvPr userDrawn="1"/>
        </p:nvSpPr>
        <p:spPr>
          <a:xfrm rot="18900000">
            <a:off x="1582932" y="871726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EB06A536-5FCB-4761-9EFF-D54BE44B1F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708786">
            <a:off x="148204" y="2304080"/>
            <a:ext cx="2029968" cy="2029968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3B73C61F-3D48-4791-8280-D98D2C01E0C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3489227">
            <a:off x="3019001" y="3357927"/>
            <a:ext cx="2029968" cy="202996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94213EEF-F759-4045-9F53-49C1B4ECED53}"/>
              </a:ext>
            </a:extLst>
          </p:cNvPr>
          <p:cNvGrpSpPr/>
          <p:nvPr userDrawn="1"/>
        </p:nvGrpSpPr>
        <p:grpSpPr>
          <a:xfrm>
            <a:off x="1162078" y="4754606"/>
            <a:ext cx="2870810" cy="1000774"/>
            <a:chOff x="-13699" y="5839164"/>
            <a:chExt cx="2862790" cy="1000774"/>
          </a:xfrm>
        </p:grpSpPr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2EA4D38A-6ACD-4296-B454-E5BD7EAC7990}"/>
                </a:ext>
              </a:extLst>
            </p:cNvPr>
            <p:cNvSpPr/>
            <p:nvPr userDrawn="1"/>
          </p:nvSpPr>
          <p:spPr>
            <a:xfrm>
              <a:off x="-13699" y="5839164"/>
              <a:ext cx="2862790" cy="28868"/>
            </a:xfrm>
            <a:custGeom>
              <a:avLst/>
              <a:gdLst>
                <a:gd name="connsiteX0" fmla="*/ 0 w 2862790"/>
                <a:gd name="connsiteY0" fmla="*/ 0 h 28868"/>
                <a:gd name="connsiteX1" fmla="*/ 2862790 w 2862790"/>
                <a:gd name="connsiteY1" fmla="*/ 0 h 28868"/>
                <a:gd name="connsiteX2" fmla="*/ 2833921 w 2862790"/>
                <a:gd name="connsiteY2" fmla="*/ 28868 h 28868"/>
                <a:gd name="connsiteX3" fmla="*/ 28868 w 2862790"/>
                <a:gd name="connsiteY3" fmla="*/ 28868 h 28868"/>
                <a:gd name="connsiteX4" fmla="*/ 0 w 286279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62790" h="28868">
                  <a:moveTo>
                    <a:pt x="0" y="0"/>
                  </a:moveTo>
                  <a:lnTo>
                    <a:pt x="2862790" y="0"/>
                  </a:lnTo>
                  <a:lnTo>
                    <a:pt x="2833921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74E32D04-F635-443B-B642-A509F0473CB5}"/>
                </a:ext>
              </a:extLst>
            </p:cNvPr>
            <p:cNvSpPr/>
            <p:nvPr userDrawn="1"/>
          </p:nvSpPr>
          <p:spPr>
            <a:xfrm>
              <a:off x="47246" y="5900109"/>
              <a:ext cx="2740900" cy="28868"/>
            </a:xfrm>
            <a:custGeom>
              <a:avLst/>
              <a:gdLst>
                <a:gd name="connsiteX0" fmla="*/ 0 w 2740900"/>
                <a:gd name="connsiteY0" fmla="*/ 0 h 28868"/>
                <a:gd name="connsiteX1" fmla="*/ 2740900 w 2740900"/>
                <a:gd name="connsiteY1" fmla="*/ 0 h 28868"/>
                <a:gd name="connsiteX2" fmla="*/ 2712032 w 2740900"/>
                <a:gd name="connsiteY2" fmla="*/ 28868 h 28868"/>
                <a:gd name="connsiteX3" fmla="*/ 28868 w 2740900"/>
                <a:gd name="connsiteY3" fmla="*/ 28868 h 28868"/>
                <a:gd name="connsiteX4" fmla="*/ 0 w 2740900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40900" h="28868">
                  <a:moveTo>
                    <a:pt x="0" y="0"/>
                  </a:moveTo>
                  <a:lnTo>
                    <a:pt x="2740900" y="0"/>
                  </a:lnTo>
                  <a:lnTo>
                    <a:pt x="2712032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5F7659-0C0B-4798-8392-E6B36B62DEA4}"/>
                </a:ext>
              </a:extLst>
            </p:cNvPr>
            <p:cNvSpPr/>
            <p:nvPr userDrawn="1"/>
          </p:nvSpPr>
          <p:spPr>
            <a:xfrm>
              <a:off x="108992" y="5960251"/>
              <a:ext cx="2619012" cy="29671"/>
            </a:xfrm>
            <a:custGeom>
              <a:avLst/>
              <a:gdLst>
                <a:gd name="connsiteX0" fmla="*/ 0 w 2619012"/>
                <a:gd name="connsiteY0" fmla="*/ 0 h 29671"/>
                <a:gd name="connsiteX1" fmla="*/ 2619012 w 2619012"/>
                <a:gd name="connsiteY1" fmla="*/ 0 h 29671"/>
                <a:gd name="connsiteX2" fmla="*/ 2590143 w 2619012"/>
                <a:gd name="connsiteY2" fmla="*/ 28868 h 29671"/>
                <a:gd name="connsiteX3" fmla="*/ 28067 w 2619012"/>
                <a:gd name="connsiteY3" fmla="*/ 29671 h 29671"/>
                <a:gd name="connsiteX4" fmla="*/ 28869 w 2619012"/>
                <a:gd name="connsiteY4" fmla="*/ 28869 h 29671"/>
                <a:gd name="connsiteX5" fmla="*/ 0 w 2619012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619012" h="29671">
                  <a:moveTo>
                    <a:pt x="0" y="0"/>
                  </a:moveTo>
                  <a:lnTo>
                    <a:pt x="2619012" y="0"/>
                  </a:lnTo>
                  <a:lnTo>
                    <a:pt x="2590143" y="28868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ABB69ABA-A9D2-4649-A1AB-E12AA2D2C8E7}"/>
                </a:ext>
              </a:extLst>
            </p:cNvPr>
            <p:cNvSpPr/>
            <p:nvPr userDrawn="1"/>
          </p:nvSpPr>
          <p:spPr>
            <a:xfrm>
              <a:off x="169937" y="6021196"/>
              <a:ext cx="2497122" cy="29670"/>
            </a:xfrm>
            <a:custGeom>
              <a:avLst/>
              <a:gdLst>
                <a:gd name="connsiteX0" fmla="*/ 0 w 2497122"/>
                <a:gd name="connsiteY0" fmla="*/ 0 h 29670"/>
                <a:gd name="connsiteX1" fmla="*/ 2497122 w 2497122"/>
                <a:gd name="connsiteY1" fmla="*/ 0 h 29670"/>
                <a:gd name="connsiteX2" fmla="*/ 2468254 w 2497122"/>
                <a:gd name="connsiteY2" fmla="*/ 28868 h 29670"/>
                <a:gd name="connsiteX3" fmla="*/ 28066 w 2497122"/>
                <a:gd name="connsiteY3" fmla="*/ 29670 h 29670"/>
                <a:gd name="connsiteX4" fmla="*/ 28868 w 2497122"/>
                <a:gd name="connsiteY4" fmla="*/ 28868 h 29670"/>
                <a:gd name="connsiteX5" fmla="*/ 0 w 2497122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497122" h="29670">
                  <a:moveTo>
                    <a:pt x="0" y="0"/>
                  </a:moveTo>
                  <a:lnTo>
                    <a:pt x="2497122" y="0"/>
                  </a:lnTo>
                  <a:lnTo>
                    <a:pt x="2468254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B88CE23-E34F-470C-8C56-46C08322365F}"/>
                </a:ext>
              </a:extLst>
            </p:cNvPr>
            <p:cNvSpPr/>
            <p:nvPr userDrawn="1"/>
          </p:nvSpPr>
          <p:spPr>
            <a:xfrm>
              <a:off x="229279" y="6082140"/>
              <a:ext cx="2376837" cy="28869"/>
            </a:xfrm>
            <a:custGeom>
              <a:avLst/>
              <a:gdLst>
                <a:gd name="connsiteX0" fmla="*/ 0 w 2376837"/>
                <a:gd name="connsiteY0" fmla="*/ 0 h 28869"/>
                <a:gd name="connsiteX1" fmla="*/ 2376837 w 2376837"/>
                <a:gd name="connsiteY1" fmla="*/ 0 h 28869"/>
                <a:gd name="connsiteX2" fmla="*/ 2347968 w 2376837"/>
                <a:gd name="connsiteY2" fmla="*/ 28868 h 28869"/>
                <a:gd name="connsiteX3" fmla="*/ 28868 w 2376837"/>
                <a:gd name="connsiteY3" fmla="*/ 28869 h 28869"/>
                <a:gd name="connsiteX4" fmla="*/ 0 w 2376837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76837" h="28869">
                  <a:moveTo>
                    <a:pt x="0" y="0"/>
                  </a:moveTo>
                  <a:lnTo>
                    <a:pt x="2376837" y="0"/>
                  </a:lnTo>
                  <a:lnTo>
                    <a:pt x="2347968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75BCEDE2-961E-42E0-AF9C-3D070C974007}"/>
                </a:ext>
              </a:extLst>
            </p:cNvPr>
            <p:cNvSpPr/>
            <p:nvPr userDrawn="1"/>
          </p:nvSpPr>
          <p:spPr>
            <a:xfrm>
              <a:off x="290222" y="6143085"/>
              <a:ext cx="2254948" cy="28868"/>
            </a:xfrm>
            <a:custGeom>
              <a:avLst/>
              <a:gdLst>
                <a:gd name="connsiteX0" fmla="*/ 0 w 2254948"/>
                <a:gd name="connsiteY0" fmla="*/ 0 h 28868"/>
                <a:gd name="connsiteX1" fmla="*/ 2254948 w 2254948"/>
                <a:gd name="connsiteY1" fmla="*/ 0 h 28868"/>
                <a:gd name="connsiteX2" fmla="*/ 2226080 w 2254948"/>
                <a:gd name="connsiteY2" fmla="*/ 28868 h 28868"/>
                <a:gd name="connsiteX3" fmla="*/ 28868 w 2254948"/>
                <a:gd name="connsiteY3" fmla="*/ 28868 h 28868"/>
                <a:gd name="connsiteX4" fmla="*/ 0 w 2254948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54948" h="28868">
                  <a:moveTo>
                    <a:pt x="0" y="0"/>
                  </a:moveTo>
                  <a:lnTo>
                    <a:pt x="2254948" y="0"/>
                  </a:lnTo>
                  <a:lnTo>
                    <a:pt x="2226080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FB930397-7A2A-4C50-9EC9-7E3107D065D2}"/>
                </a:ext>
              </a:extLst>
            </p:cNvPr>
            <p:cNvSpPr/>
            <p:nvPr userDrawn="1"/>
          </p:nvSpPr>
          <p:spPr>
            <a:xfrm>
              <a:off x="351970" y="6203227"/>
              <a:ext cx="2133059" cy="29671"/>
            </a:xfrm>
            <a:custGeom>
              <a:avLst/>
              <a:gdLst>
                <a:gd name="connsiteX0" fmla="*/ 2133059 w 2133059"/>
                <a:gd name="connsiteY0" fmla="*/ 0 h 29671"/>
                <a:gd name="connsiteX1" fmla="*/ 2104190 w 2133059"/>
                <a:gd name="connsiteY1" fmla="*/ 28869 h 29671"/>
                <a:gd name="connsiteX2" fmla="*/ 28066 w 2133059"/>
                <a:gd name="connsiteY2" fmla="*/ 29671 h 29671"/>
                <a:gd name="connsiteX3" fmla="*/ 28868 w 2133059"/>
                <a:gd name="connsiteY3" fmla="*/ 28869 h 29671"/>
                <a:gd name="connsiteX4" fmla="*/ 0 w 2133059"/>
                <a:gd name="connsiteY4" fmla="*/ 1 h 29671"/>
                <a:gd name="connsiteX5" fmla="*/ 2133059 w 2133059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133059" h="29671">
                  <a:moveTo>
                    <a:pt x="2133059" y="0"/>
                  </a:moveTo>
                  <a:lnTo>
                    <a:pt x="2104190" y="28869"/>
                  </a:lnTo>
                  <a:lnTo>
                    <a:pt x="28066" y="29671"/>
                  </a:lnTo>
                  <a:lnTo>
                    <a:pt x="28868" y="28869"/>
                  </a:lnTo>
                  <a:lnTo>
                    <a:pt x="0" y="1"/>
                  </a:lnTo>
                  <a:lnTo>
                    <a:pt x="21330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8CA98174-D81B-4241-92F9-D0D2028FFEA9}"/>
                </a:ext>
              </a:extLst>
            </p:cNvPr>
            <p:cNvSpPr/>
            <p:nvPr userDrawn="1"/>
          </p:nvSpPr>
          <p:spPr>
            <a:xfrm>
              <a:off x="411310" y="6264172"/>
              <a:ext cx="2012774" cy="28868"/>
            </a:xfrm>
            <a:custGeom>
              <a:avLst/>
              <a:gdLst>
                <a:gd name="connsiteX0" fmla="*/ 0 w 2012774"/>
                <a:gd name="connsiteY0" fmla="*/ 0 h 28868"/>
                <a:gd name="connsiteX1" fmla="*/ 2012774 w 2012774"/>
                <a:gd name="connsiteY1" fmla="*/ 0 h 28868"/>
                <a:gd name="connsiteX2" fmla="*/ 1983905 w 2012774"/>
                <a:gd name="connsiteY2" fmla="*/ 28868 h 28868"/>
                <a:gd name="connsiteX3" fmla="*/ 28868 w 2012774"/>
                <a:gd name="connsiteY3" fmla="*/ 28868 h 28868"/>
                <a:gd name="connsiteX4" fmla="*/ 0 w 201277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12774" h="28868">
                  <a:moveTo>
                    <a:pt x="0" y="0"/>
                  </a:moveTo>
                  <a:lnTo>
                    <a:pt x="2012774" y="0"/>
                  </a:lnTo>
                  <a:lnTo>
                    <a:pt x="1983905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E4CE4FB8-5E60-4288-B2FA-CF9316ED449F}"/>
                </a:ext>
              </a:extLst>
            </p:cNvPr>
            <p:cNvSpPr/>
            <p:nvPr userDrawn="1"/>
          </p:nvSpPr>
          <p:spPr>
            <a:xfrm>
              <a:off x="472255" y="6325117"/>
              <a:ext cx="1890884" cy="28868"/>
            </a:xfrm>
            <a:custGeom>
              <a:avLst/>
              <a:gdLst>
                <a:gd name="connsiteX0" fmla="*/ 0 w 1890884"/>
                <a:gd name="connsiteY0" fmla="*/ 0 h 28868"/>
                <a:gd name="connsiteX1" fmla="*/ 1890884 w 1890884"/>
                <a:gd name="connsiteY1" fmla="*/ 0 h 28868"/>
                <a:gd name="connsiteX2" fmla="*/ 1862016 w 1890884"/>
                <a:gd name="connsiteY2" fmla="*/ 28868 h 28868"/>
                <a:gd name="connsiteX3" fmla="*/ 28868 w 1890884"/>
                <a:gd name="connsiteY3" fmla="*/ 28868 h 28868"/>
                <a:gd name="connsiteX4" fmla="*/ 0 w 1890884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90884" h="28868">
                  <a:moveTo>
                    <a:pt x="0" y="0"/>
                  </a:moveTo>
                  <a:lnTo>
                    <a:pt x="1890884" y="0"/>
                  </a:lnTo>
                  <a:lnTo>
                    <a:pt x="1862016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6F69FE5C-0AF0-42F6-A721-9E2244C967AA}"/>
                </a:ext>
              </a:extLst>
            </p:cNvPr>
            <p:cNvSpPr/>
            <p:nvPr userDrawn="1"/>
          </p:nvSpPr>
          <p:spPr>
            <a:xfrm>
              <a:off x="533199" y="6386061"/>
              <a:ext cx="1768996" cy="28869"/>
            </a:xfrm>
            <a:custGeom>
              <a:avLst/>
              <a:gdLst>
                <a:gd name="connsiteX0" fmla="*/ 0 w 1768996"/>
                <a:gd name="connsiteY0" fmla="*/ 0 h 28869"/>
                <a:gd name="connsiteX1" fmla="*/ 1768996 w 1768996"/>
                <a:gd name="connsiteY1" fmla="*/ 0 h 28869"/>
                <a:gd name="connsiteX2" fmla="*/ 1740128 w 1768996"/>
                <a:gd name="connsiteY2" fmla="*/ 28868 h 28869"/>
                <a:gd name="connsiteX3" fmla="*/ 28869 w 1768996"/>
                <a:gd name="connsiteY3" fmla="*/ 28869 h 28869"/>
                <a:gd name="connsiteX4" fmla="*/ 0 w 1768996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68996" h="28869">
                  <a:moveTo>
                    <a:pt x="0" y="0"/>
                  </a:moveTo>
                  <a:lnTo>
                    <a:pt x="1768996" y="0"/>
                  </a:lnTo>
                  <a:lnTo>
                    <a:pt x="1740128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E8311083-D41B-4770-B6A9-AFA83AAF2885}"/>
                </a:ext>
              </a:extLst>
            </p:cNvPr>
            <p:cNvSpPr/>
            <p:nvPr userDrawn="1"/>
          </p:nvSpPr>
          <p:spPr>
            <a:xfrm>
              <a:off x="594946" y="6446204"/>
              <a:ext cx="1647106" cy="29670"/>
            </a:xfrm>
            <a:custGeom>
              <a:avLst/>
              <a:gdLst>
                <a:gd name="connsiteX0" fmla="*/ 0 w 1647106"/>
                <a:gd name="connsiteY0" fmla="*/ 0 h 29670"/>
                <a:gd name="connsiteX1" fmla="*/ 1647106 w 1647106"/>
                <a:gd name="connsiteY1" fmla="*/ 0 h 29670"/>
                <a:gd name="connsiteX2" fmla="*/ 1618238 w 1647106"/>
                <a:gd name="connsiteY2" fmla="*/ 28868 h 29670"/>
                <a:gd name="connsiteX3" fmla="*/ 28066 w 1647106"/>
                <a:gd name="connsiteY3" fmla="*/ 29670 h 29670"/>
                <a:gd name="connsiteX4" fmla="*/ 28868 w 1647106"/>
                <a:gd name="connsiteY4" fmla="*/ 28868 h 29670"/>
                <a:gd name="connsiteX5" fmla="*/ 0 w 1647106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47106" h="29670">
                  <a:moveTo>
                    <a:pt x="0" y="0"/>
                  </a:moveTo>
                  <a:lnTo>
                    <a:pt x="1647106" y="0"/>
                  </a:lnTo>
                  <a:lnTo>
                    <a:pt x="1618238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730A62EE-9416-445D-B0B2-018F008614B8}"/>
                </a:ext>
              </a:extLst>
            </p:cNvPr>
            <p:cNvSpPr/>
            <p:nvPr userDrawn="1"/>
          </p:nvSpPr>
          <p:spPr>
            <a:xfrm>
              <a:off x="654287" y="6507148"/>
              <a:ext cx="1526821" cy="28869"/>
            </a:xfrm>
            <a:custGeom>
              <a:avLst/>
              <a:gdLst>
                <a:gd name="connsiteX0" fmla="*/ 0 w 1526821"/>
                <a:gd name="connsiteY0" fmla="*/ 0 h 28869"/>
                <a:gd name="connsiteX1" fmla="*/ 1526821 w 1526821"/>
                <a:gd name="connsiteY1" fmla="*/ 0 h 28869"/>
                <a:gd name="connsiteX2" fmla="*/ 1497952 w 1526821"/>
                <a:gd name="connsiteY2" fmla="*/ 28868 h 28869"/>
                <a:gd name="connsiteX3" fmla="*/ 28868 w 1526821"/>
                <a:gd name="connsiteY3" fmla="*/ 28869 h 28869"/>
                <a:gd name="connsiteX4" fmla="*/ 0 w 1526821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26821" h="28869">
                  <a:moveTo>
                    <a:pt x="0" y="0"/>
                  </a:moveTo>
                  <a:lnTo>
                    <a:pt x="1526821" y="0"/>
                  </a:lnTo>
                  <a:lnTo>
                    <a:pt x="1497952" y="28868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A92E211-EBEF-4E62-97FD-46ECC42436DF}"/>
                </a:ext>
              </a:extLst>
            </p:cNvPr>
            <p:cNvSpPr/>
            <p:nvPr userDrawn="1"/>
          </p:nvSpPr>
          <p:spPr>
            <a:xfrm>
              <a:off x="715231" y="6568093"/>
              <a:ext cx="1404932" cy="28868"/>
            </a:xfrm>
            <a:custGeom>
              <a:avLst/>
              <a:gdLst>
                <a:gd name="connsiteX0" fmla="*/ 0 w 1404932"/>
                <a:gd name="connsiteY0" fmla="*/ 0 h 28868"/>
                <a:gd name="connsiteX1" fmla="*/ 1404932 w 1404932"/>
                <a:gd name="connsiteY1" fmla="*/ 0 h 28868"/>
                <a:gd name="connsiteX2" fmla="*/ 1376064 w 1404932"/>
                <a:gd name="connsiteY2" fmla="*/ 28868 h 28868"/>
                <a:gd name="connsiteX3" fmla="*/ 28868 w 1404932"/>
                <a:gd name="connsiteY3" fmla="*/ 28868 h 28868"/>
                <a:gd name="connsiteX4" fmla="*/ 0 w 1404932"/>
                <a:gd name="connsiteY4" fmla="*/ 0 h 288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4932" h="28868">
                  <a:moveTo>
                    <a:pt x="0" y="0"/>
                  </a:moveTo>
                  <a:lnTo>
                    <a:pt x="1404932" y="0"/>
                  </a:lnTo>
                  <a:lnTo>
                    <a:pt x="1376064" y="28868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C8A63A1-564C-478A-B490-96E1C76014CC}"/>
                </a:ext>
              </a:extLst>
            </p:cNvPr>
            <p:cNvSpPr/>
            <p:nvPr userDrawn="1"/>
          </p:nvSpPr>
          <p:spPr>
            <a:xfrm>
              <a:off x="776977" y="6628235"/>
              <a:ext cx="1283044" cy="29671"/>
            </a:xfrm>
            <a:custGeom>
              <a:avLst/>
              <a:gdLst>
                <a:gd name="connsiteX0" fmla="*/ 1283044 w 1283044"/>
                <a:gd name="connsiteY0" fmla="*/ 0 h 29671"/>
                <a:gd name="connsiteX1" fmla="*/ 1254175 w 1283044"/>
                <a:gd name="connsiteY1" fmla="*/ 28869 h 29671"/>
                <a:gd name="connsiteX2" fmla="*/ 28067 w 1283044"/>
                <a:gd name="connsiteY2" fmla="*/ 29671 h 29671"/>
                <a:gd name="connsiteX3" fmla="*/ 28869 w 1283044"/>
                <a:gd name="connsiteY3" fmla="*/ 28869 h 29671"/>
                <a:gd name="connsiteX4" fmla="*/ 0 w 1283044"/>
                <a:gd name="connsiteY4" fmla="*/ 1 h 29671"/>
                <a:gd name="connsiteX5" fmla="*/ 1283044 w 1283044"/>
                <a:gd name="connsiteY5" fmla="*/ 0 h 296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83044" h="29671">
                  <a:moveTo>
                    <a:pt x="1283044" y="0"/>
                  </a:moveTo>
                  <a:lnTo>
                    <a:pt x="1254175" y="28869"/>
                  </a:lnTo>
                  <a:lnTo>
                    <a:pt x="28067" y="29671"/>
                  </a:lnTo>
                  <a:lnTo>
                    <a:pt x="28869" y="28869"/>
                  </a:lnTo>
                  <a:lnTo>
                    <a:pt x="0" y="1"/>
                  </a:lnTo>
                  <a:lnTo>
                    <a:pt x="12830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4162FC41-462F-4E99-AACA-F5B9C804FB14}"/>
                </a:ext>
              </a:extLst>
            </p:cNvPr>
            <p:cNvSpPr/>
            <p:nvPr userDrawn="1"/>
          </p:nvSpPr>
          <p:spPr>
            <a:xfrm>
              <a:off x="837922" y="6689180"/>
              <a:ext cx="1161154" cy="29670"/>
            </a:xfrm>
            <a:custGeom>
              <a:avLst/>
              <a:gdLst>
                <a:gd name="connsiteX0" fmla="*/ 0 w 1161154"/>
                <a:gd name="connsiteY0" fmla="*/ 0 h 29670"/>
                <a:gd name="connsiteX1" fmla="*/ 1161154 w 1161154"/>
                <a:gd name="connsiteY1" fmla="*/ 0 h 29670"/>
                <a:gd name="connsiteX2" fmla="*/ 1132285 w 1161154"/>
                <a:gd name="connsiteY2" fmla="*/ 28868 h 29670"/>
                <a:gd name="connsiteX3" fmla="*/ 28066 w 1161154"/>
                <a:gd name="connsiteY3" fmla="*/ 29670 h 29670"/>
                <a:gd name="connsiteX4" fmla="*/ 28868 w 1161154"/>
                <a:gd name="connsiteY4" fmla="*/ 28868 h 29670"/>
                <a:gd name="connsiteX5" fmla="*/ 0 w 1161154"/>
                <a:gd name="connsiteY5" fmla="*/ 0 h 29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1154" h="29670">
                  <a:moveTo>
                    <a:pt x="0" y="0"/>
                  </a:moveTo>
                  <a:lnTo>
                    <a:pt x="1161154" y="0"/>
                  </a:lnTo>
                  <a:lnTo>
                    <a:pt x="1132285" y="28868"/>
                  </a:lnTo>
                  <a:lnTo>
                    <a:pt x="28066" y="29670"/>
                  </a:lnTo>
                  <a:lnTo>
                    <a:pt x="28868" y="288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1F9B61AC-B03D-4064-9DE6-9818F53F333C}"/>
                </a:ext>
              </a:extLst>
            </p:cNvPr>
            <p:cNvSpPr/>
            <p:nvPr userDrawn="1"/>
          </p:nvSpPr>
          <p:spPr>
            <a:xfrm>
              <a:off x="897263" y="6750124"/>
              <a:ext cx="1040868" cy="28869"/>
            </a:xfrm>
            <a:custGeom>
              <a:avLst/>
              <a:gdLst>
                <a:gd name="connsiteX0" fmla="*/ 0 w 1040868"/>
                <a:gd name="connsiteY0" fmla="*/ 0 h 28869"/>
                <a:gd name="connsiteX1" fmla="*/ 1040868 w 1040868"/>
                <a:gd name="connsiteY1" fmla="*/ 0 h 28869"/>
                <a:gd name="connsiteX2" fmla="*/ 1012000 w 1040868"/>
                <a:gd name="connsiteY2" fmla="*/ 28869 h 28869"/>
                <a:gd name="connsiteX3" fmla="*/ 28868 w 1040868"/>
                <a:gd name="connsiteY3" fmla="*/ 28869 h 28869"/>
                <a:gd name="connsiteX4" fmla="*/ 0 w 1040868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40868" h="28869">
                  <a:moveTo>
                    <a:pt x="0" y="0"/>
                  </a:moveTo>
                  <a:lnTo>
                    <a:pt x="1040868" y="0"/>
                  </a:lnTo>
                  <a:lnTo>
                    <a:pt x="1012000" y="28869"/>
                  </a:lnTo>
                  <a:lnTo>
                    <a:pt x="28868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C104BA00-790F-438D-AC93-117E23CF2099}"/>
                </a:ext>
              </a:extLst>
            </p:cNvPr>
            <p:cNvSpPr/>
            <p:nvPr userDrawn="1"/>
          </p:nvSpPr>
          <p:spPr>
            <a:xfrm>
              <a:off x="958207" y="6811069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101" name="Freeform: Shape 100">
            <a:extLst>
              <a:ext uri="{FF2B5EF4-FFF2-40B4-BE49-F238E27FC236}">
                <a16:creationId xmlns:a16="http://schemas.microsoft.com/office/drawing/2014/main" id="{788A3CD7-1915-41CF-9FB5-E6FEDCA8F19C}"/>
              </a:ext>
            </a:extLst>
          </p:cNvPr>
          <p:cNvSpPr/>
          <p:nvPr userDrawn="1"/>
        </p:nvSpPr>
        <p:spPr>
          <a:xfrm>
            <a:off x="2963148" y="4749973"/>
            <a:ext cx="1075475" cy="1058335"/>
          </a:xfrm>
          <a:custGeom>
            <a:avLst/>
            <a:gdLst>
              <a:gd name="connsiteX0" fmla="*/ 1062720 w 1062720"/>
              <a:gd name="connsiteY0" fmla="*/ 0 h 1062720"/>
              <a:gd name="connsiteX1" fmla="*/ 1062720 w 1062720"/>
              <a:gd name="connsiteY1" fmla="*/ 1062720 h 1062720"/>
              <a:gd name="connsiteX2" fmla="*/ 0 w 1062720"/>
              <a:gd name="connsiteY2" fmla="*/ 1062720 h 1062720"/>
              <a:gd name="connsiteX3" fmla="*/ 1062720 w 1062720"/>
              <a:gd name="connsiteY3" fmla="*/ 0 h 10627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62720" h="1062720">
                <a:moveTo>
                  <a:pt x="1062720" y="0"/>
                </a:moveTo>
                <a:lnTo>
                  <a:pt x="1062720" y="1062720"/>
                </a:lnTo>
                <a:lnTo>
                  <a:pt x="0" y="1062720"/>
                </a:lnTo>
                <a:lnTo>
                  <a:pt x="106272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3" name="Freeform: Shape 132">
            <a:extLst>
              <a:ext uri="{FF2B5EF4-FFF2-40B4-BE49-F238E27FC236}">
                <a16:creationId xmlns:a16="http://schemas.microsoft.com/office/drawing/2014/main" id="{3591DEB5-C98C-4EF8-AA57-B8F45C484FF4}"/>
              </a:ext>
            </a:extLst>
          </p:cNvPr>
          <p:cNvSpPr/>
          <p:nvPr userDrawn="1"/>
        </p:nvSpPr>
        <p:spPr>
          <a:xfrm>
            <a:off x="-4926" y="1879169"/>
            <a:ext cx="1128311" cy="2870805"/>
          </a:xfrm>
          <a:custGeom>
            <a:avLst/>
            <a:gdLst>
              <a:gd name="connsiteX0" fmla="*/ 1128311 w 1128311"/>
              <a:gd name="connsiteY0" fmla="*/ 0 h 2870805"/>
              <a:gd name="connsiteX1" fmla="*/ 1123909 w 1128311"/>
              <a:gd name="connsiteY1" fmla="*/ 2870805 h 2870805"/>
              <a:gd name="connsiteX2" fmla="*/ 0 w 1128311"/>
              <a:gd name="connsiteY2" fmla="*/ 1743443 h 2870805"/>
              <a:gd name="connsiteX3" fmla="*/ 0 w 1128311"/>
              <a:gd name="connsiteY3" fmla="*/ 1124856 h 2870805"/>
              <a:gd name="connsiteX4" fmla="*/ 1128311 w 1128311"/>
              <a:gd name="connsiteY4" fmla="*/ 0 h 28708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8311" h="2870805">
                <a:moveTo>
                  <a:pt x="1128311" y="0"/>
                </a:moveTo>
                <a:lnTo>
                  <a:pt x="1123909" y="2870805"/>
                </a:lnTo>
                <a:lnTo>
                  <a:pt x="0" y="1743443"/>
                </a:lnTo>
                <a:lnTo>
                  <a:pt x="0" y="1124856"/>
                </a:lnTo>
                <a:lnTo>
                  <a:pt x="1128311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5" name="Freeform: Shape 154">
            <a:extLst>
              <a:ext uri="{FF2B5EF4-FFF2-40B4-BE49-F238E27FC236}">
                <a16:creationId xmlns:a16="http://schemas.microsoft.com/office/drawing/2014/main" id="{6FFCF0CF-3167-4E3E-BD4A-236ACC247EC0}"/>
              </a:ext>
            </a:extLst>
          </p:cNvPr>
          <p:cNvSpPr/>
          <p:nvPr/>
        </p:nvSpPr>
        <p:spPr>
          <a:xfrm rot="13500280">
            <a:off x="129016" y="-593462"/>
            <a:ext cx="2024298" cy="2024298"/>
          </a:xfrm>
          <a:custGeom>
            <a:avLst/>
            <a:gdLst>
              <a:gd name="connsiteX0" fmla="*/ 2024298 w 2024298"/>
              <a:gd name="connsiteY0" fmla="*/ 2024298 h 2024298"/>
              <a:gd name="connsiteX1" fmla="*/ 0 w 2024298"/>
              <a:gd name="connsiteY1" fmla="*/ 0 h 2024298"/>
              <a:gd name="connsiteX2" fmla="*/ 40826 w 2024298"/>
              <a:gd name="connsiteY2" fmla="*/ 0 h 2024298"/>
              <a:gd name="connsiteX3" fmla="*/ 2024298 w 2024298"/>
              <a:gd name="connsiteY3" fmla="*/ 1983472 h 2024298"/>
              <a:gd name="connsiteX4" fmla="*/ 2024298 w 2024298"/>
              <a:gd name="connsiteY4" fmla="*/ 2024298 h 2024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24298" h="2024298">
                <a:moveTo>
                  <a:pt x="2024298" y="2024298"/>
                </a:moveTo>
                <a:lnTo>
                  <a:pt x="0" y="0"/>
                </a:lnTo>
                <a:lnTo>
                  <a:pt x="40826" y="0"/>
                </a:lnTo>
                <a:lnTo>
                  <a:pt x="2024298" y="1983472"/>
                </a:lnTo>
                <a:lnTo>
                  <a:pt x="2024298" y="202429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4" name="Freeform: Shape 153">
            <a:extLst>
              <a:ext uri="{FF2B5EF4-FFF2-40B4-BE49-F238E27FC236}">
                <a16:creationId xmlns:a16="http://schemas.microsoft.com/office/drawing/2014/main" id="{AB47A61A-6E4C-49A5-A2E8-2410A107CC2A}"/>
              </a:ext>
            </a:extLst>
          </p:cNvPr>
          <p:cNvSpPr/>
          <p:nvPr/>
        </p:nvSpPr>
        <p:spPr>
          <a:xfrm rot="13500280">
            <a:off x="111166" y="-550373"/>
            <a:ext cx="1938109" cy="1938109"/>
          </a:xfrm>
          <a:custGeom>
            <a:avLst/>
            <a:gdLst>
              <a:gd name="connsiteX0" fmla="*/ 1938109 w 1938109"/>
              <a:gd name="connsiteY0" fmla="*/ 1938109 h 1938109"/>
              <a:gd name="connsiteX1" fmla="*/ 0 w 1938109"/>
              <a:gd name="connsiteY1" fmla="*/ 0 h 1938109"/>
              <a:gd name="connsiteX2" fmla="*/ 40826 w 1938109"/>
              <a:gd name="connsiteY2" fmla="*/ 0 h 1938109"/>
              <a:gd name="connsiteX3" fmla="*/ 1938109 w 1938109"/>
              <a:gd name="connsiteY3" fmla="*/ 1897283 h 1938109"/>
              <a:gd name="connsiteX4" fmla="*/ 1938109 w 1938109"/>
              <a:gd name="connsiteY4" fmla="*/ 1938109 h 1938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8109" h="1938109">
                <a:moveTo>
                  <a:pt x="1938109" y="1938109"/>
                </a:moveTo>
                <a:lnTo>
                  <a:pt x="0" y="0"/>
                </a:lnTo>
                <a:lnTo>
                  <a:pt x="40826" y="0"/>
                </a:lnTo>
                <a:lnTo>
                  <a:pt x="1938109" y="1897283"/>
                </a:lnTo>
                <a:lnTo>
                  <a:pt x="1938109" y="193810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3" name="Freeform: Shape 152">
            <a:extLst>
              <a:ext uri="{FF2B5EF4-FFF2-40B4-BE49-F238E27FC236}">
                <a16:creationId xmlns:a16="http://schemas.microsoft.com/office/drawing/2014/main" id="{FC8CDBA7-BF04-4719-8D66-513A71ECCAFF}"/>
              </a:ext>
            </a:extLst>
          </p:cNvPr>
          <p:cNvSpPr/>
          <p:nvPr/>
        </p:nvSpPr>
        <p:spPr>
          <a:xfrm rot="13500280">
            <a:off x="93150" y="-506883"/>
            <a:ext cx="1853055" cy="1851921"/>
          </a:xfrm>
          <a:custGeom>
            <a:avLst/>
            <a:gdLst>
              <a:gd name="connsiteX0" fmla="*/ 1851921 w 1853055"/>
              <a:gd name="connsiteY0" fmla="*/ 1851921 h 1851921"/>
              <a:gd name="connsiteX1" fmla="*/ 0 w 1853055"/>
              <a:gd name="connsiteY1" fmla="*/ 0 h 1851921"/>
              <a:gd name="connsiteX2" fmla="*/ 40826 w 1853055"/>
              <a:gd name="connsiteY2" fmla="*/ 0 h 1851921"/>
              <a:gd name="connsiteX3" fmla="*/ 1853055 w 1853055"/>
              <a:gd name="connsiteY3" fmla="*/ 1811094 h 1851921"/>
              <a:gd name="connsiteX4" fmla="*/ 1851920 w 1853055"/>
              <a:gd name="connsiteY4" fmla="*/ 1811094 h 1851921"/>
              <a:gd name="connsiteX5" fmla="*/ 1851921 w 1853055"/>
              <a:gd name="connsiteY5" fmla="*/ 1851921 h 1851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853055" h="1851921">
                <a:moveTo>
                  <a:pt x="1851921" y="1851921"/>
                </a:moveTo>
                <a:lnTo>
                  <a:pt x="0" y="0"/>
                </a:lnTo>
                <a:lnTo>
                  <a:pt x="40826" y="0"/>
                </a:lnTo>
                <a:lnTo>
                  <a:pt x="1853055" y="1811094"/>
                </a:lnTo>
                <a:lnTo>
                  <a:pt x="1851920" y="1811094"/>
                </a:lnTo>
                <a:lnTo>
                  <a:pt x="1851921" y="185192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2" name="Freeform: Shape 151">
            <a:extLst>
              <a:ext uri="{FF2B5EF4-FFF2-40B4-BE49-F238E27FC236}">
                <a16:creationId xmlns:a16="http://schemas.microsoft.com/office/drawing/2014/main" id="{79CDC826-71AB-4245-AC5F-8DC9DB2BBCE0}"/>
              </a:ext>
            </a:extLst>
          </p:cNvPr>
          <p:cNvSpPr/>
          <p:nvPr/>
        </p:nvSpPr>
        <p:spPr>
          <a:xfrm rot="13500280">
            <a:off x="75299" y="-463795"/>
            <a:ext cx="1766866" cy="1765732"/>
          </a:xfrm>
          <a:custGeom>
            <a:avLst/>
            <a:gdLst>
              <a:gd name="connsiteX0" fmla="*/ 1765732 w 1766866"/>
              <a:gd name="connsiteY0" fmla="*/ 1765732 h 1765732"/>
              <a:gd name="connsiteX1" fmla="*/ 0 w 1766866"/>
              <a:gd name="connsiteY1" fmla="*/ 0 h 1765732"/>
              <a:gd name="connsiteX2" fmla="*/ 40826 w 1766866"/>
              <a:gd name="connsiteY2" fmla="*/ 0 h 1765732"/>
              <a:gd name="connsiteX3" fmla="*/ 1766866 w 1766866"/>
              <a:gd name="connsiteY3" fmla="*/ 1724906 h 1765732"/>
              <a:gd name="connsiteX4" fmla="*/ 1765731 w 1766866"/>
              <a:gd name="connsiteY4" fmla="*/ 1724906 h 1765732"/>
              <a:gd name="connsiteX5" fmla="*/ 1765732 w 1766866"/>
              <a:gd name="connsiteY5" fmla="*/ 1765732 h 17657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6866" h="1765732">
                <a:moveTo>
                  <a:pt x="1765732" y="1765732"/>
                </a:moveTo>
                <a:lnTo>
                  <a:pt x="0" y="0"/>
                </a:lnTo>
                <a:lnTo>
                  <a:pt x="40826" y="0"/>
                </a:lnTo>
                <a:lnTo>
                  <a:pt x="1766866" y="1724906"/>
                </a:lnTo>
                <a:lnTo>
                  <a:pt x="1765731" y="1724906"/>
                </a:lnTo>
                <a:lnTo>
                  <a:pt x="1765732" y="1765732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1" name="Freeform: Shape 150">
            <a:extLst>
              <a:ext uri="{FF2B5EF4-FFF2-40B4-BE49-F238E27FC236}">
                <a16:creationId xmlns:a16="http://schemas.microsoft.com/office/drawing/2014/main" id="{4DE1670F-43B8-4EA8-878C-AC3FF1921E21}"/>
              </a:ext>
            </a:extLst>
          </p:cNvPr>
          <p:cNvSpPr/>
          <p:nvPr/>
        </p:nvSpPr>
        <p:spPr>
          <a:xfrm rot="13500280">
            <a:off x="57850" y="-421672"/>
            <a:ext cx="1680678" cy="1680677"/>
          </a:xfrm>
          <a:custGeom>
            <a:avLst/>
            <a:gdLst>
              <a:gd name="connsiteX0" fmla="*/ 1680678 w 1680678"/>
              <a:gd name="connsiteY0" fmla="*/ 1680677 h 1680677"/>
              <a:gd name="connsiteX1" fmla="*/ 0 w 1680678"/>
              <a:gd name="connsiteY1" fmla="*/ 0 h 1680677"/>
              <a:gd name="connsiteX2" fmla="*/ 40826 w 1680678"/>
              <a:gd name="connsiteY2" fmla="*/ 0 h 1680677"/>
              <a:gd name="connsiteX3" fmla="*/ 1680678 w 1680678"/>
              <a:gd name="connsiteY3" fmla="*/ 1639851 h 1680677"/>
              <a:gd name="connsiteX4" fmla="*/ 1680678 w 1680678"/>
              <a:gd name="connsiteY4" fmla="*/ 1680677 h 1680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80678" h="1680677">
                <a:moveTo>
                  <a:pt x="1680678" y="1680677"/>
                </a:moveTo>
                <a:lnTo>
                  <a:pt x="0" y="0"/>
                </a:lnTo>
                <a:lnTo>
                  <a:pt x="40826" y="0"/>
                </a:lnTo>
                <a:lnTo>
                  <a:pt x="1680678" y="1639851"/>
                </a:lnTo>
                <a:lnTo>
                  <a:pt x="1680678" y="168067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0" name="Freeform: Shape 149">
            <a:extLst>
              <a:ext uri="{FF2B5EF4-FFF2-40B4-BE49-F238E27FC236}">
                <a16:creationId xmlns:a16="http://schemas.microsoft.com/office/drawing/2014/main" id="{4AE780ED-EF51-4AD7-A73F-01E563D0E8BC}"/>
              </a:ext>
            </a:extLst>
          </p:cNvPr>
          <p:cNvSpPr/>
          <p:nvPr/>
        </p:nvSpPr>
        <p:spPr>
          <a:xfrm rot="13500280">
            <a:off x="40000" y="-378583"/>
            <a:ext cx="1594489" cy="1594489"/>
          </a:xfrm>
          <a:custGeom>
            <a:avLst/>
            <a:gdLst>
              <a:gd name="connsiteX0" fmla="*/ 1594489 w 1594489"/>
              <a:gd name="connsiteY0" fmla="*/ 1594489 h 1594489"/>
              <a:gd name="connsiteX1" fmla="*/ 0 w 1594489"/>
              <a:gd name="connsiteY1" fmla="*/ 0 h 1594489"/>
              <a:gd name="connsiteX2" fmla="*/ 40826 w 1594489"/>
              <a:gd name="connsiteY2" fmla="*/ 0 h 1594489"/>
              <a:gd name="connsiteX3" fmla="*/ 1594489 w 1594489"/>
              <a:gd name="connsiteY3" fmla="*/ 1553663 h 1594489"/>
              <a:gd name="connsiteX4" fmla="*/ 1594489 w 1594489"/>
              <a:gd name="connsiteY4" fmla="*/ 1594489 h 1594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94489" h="1594489">
                <a:moveTo>
                  <a:pt x="1594489" y="1594489"/>
                </a:moveTo>
                <a:lnTo>
                  <a:pt x="0" y="0"/>
                </a:lnTo>
                <a:lnTo>
                  <a:pt x="40826" y="0"/>
                </a:lnTo>
                <a:lnTo>
                  <a:pt x="1594489" y="1553663"/>
                </a:lnTo>
                <a:lnTo>
                  <a:pt x="1594489" y="159448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9" name="Freeform: Shape 148">
            <a:extLst>
              <a:ext uri="{FF2B5EF4-FFF2-40B4-BE49-F238E27FC236}">
                <a16:creationId xmlns:a16="http://schemas.microsoft.com/office/drawing/2014/main" id="{BE269AE3-65CE-4B86-B8B1-413783695039}"/>
              </a:ext>
            </a:extLst>
          </p:cNvPr>
          <p:cNvSpPr/>
          <p:nvPr/>
        </p:nvSpPr>
        <p:spPr>
          <a:xfrm rot="13500280">
            <a:off x="21984" y="-335093"/>
            <a:ext cx="1509435" cy="1508300"/>
          </a:xfrm>
          <a:custGeom>
            <a:avLst/>
            <a:gdLst>
              <a:gd name="connsiteX0" fmla="*/ 1508301 w 1509435"/>
              <a:gd name="connsiteY0" fmla="*/ 1508300 h 1508300"/>
              <a:gd name="connsiteX1" fmla="*/ 0 w 1509435"/>
              <a:gd name="connsiteY1" fmla="*/ 0 h 1508300"/>
              <a:gd name="connsiteX2" fmla="*/ 40826 w 1509435"/>
              <a:gd name="connsiteY2" fmla="*/ 0 h 1508300"/>
              <a:gd name="connsiteX3" fmla="*/ 1509435 w 1509435"/>
              <a:gd name="connsiteY3" fmla="*/ 1467474 h 1508300"/>
              <a:gd name="connsiteX4" fmla="*/ 1508301 w 1509435"/>
              <a:gd name="connsiteY4" fmla="*/ 1467474 h 1508300"/>
              <a:gd name="connsiteX5" fmla="*/ 1508301 w 1509435"/>
              <a:gd name="connsiteY5" fmla="*/ 1508300 h 1508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09435" h="1508300">
                <a:moveTo>
                  <a:pt x="1508301" y="1508300"/>
                </a:moveTo>
                <a:lnTo>
                  <a:pt x="0" y="0"/>
                </a:lnTo>
                <a:lnTo>
                  <a:pt x="40826" y="0"/>
                </a:lnTo>
                <a:lnTo>
                  <a:pt x="1509435" y="1467474"/>
                </a:lnTo>
                <a:lnTo>
                  <a:pt x="1508301" y="1467474"/>
                </a:lnTo>
                <a:lnTo>
                  <a:pt x="1508301" y="150830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8" name="Freeform: Shape 147">
            <a:extLst>
              <a:ext uri="{FF2B5EF4-FFF2-40B4-BE49-F238E27FC236}">
                <a16:creationId xmlns:a16="http://schemas.microsoft.com/office/drawing/2014/main" id="{C35E0649-74BB-4271-BE7D-1F2ED094753E}"/>
              </a:ext>
            </a:extLst>
          </p:cNvPr>
          <p:cNvSpPr/>
          <p:nvPr/>
        </p:nvSpPr>
        <p:spPr>
          <a:xfrm rot="13500280">
            <a:off x="4534" y="-292972"/>
            <a:ext cx="1423246" cy="1423247"/>
          </a:xfrm>
          <a:custGeom>
            <a:avLst/>
            <a:gdLst>
              <a:gd name="connsiteX0" fmla="*/ 1423246 w 1423246"/>
              <a:gd name="connsiteY0" fmla="*/ 1423247 h 1423247"/>
              <a:gd name="connsiteX1" fmla="*/ 0 w 1423246"/>
              <a:gd name="connsiteY1" fmla="*/ 0 h 1423247"/>
              <a:gd name="connsiteX2" fmla="*/ 40825 w 1423246"/>
              <a:gd name="connsiteY2" fmla="*/ 0 h 1423247"/>
              <a:gd name="connsiteX3" fmla="*/ 1423246 w 1423246"/>
              <a:gd name="connsiteY3" fmla="*/ 1382420 h 1423247"/>
              <a:gd name="connsiteX4" fmla="*/ 1423246 w 1423246"/>
              <a:gd name="connsiteY4" fmla="*/ 1423247 h 14232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23246" h="1423247">
                <a:moveTo>
                  <a:pt x="1423246" y="1423247"/>
                </a:moveTo>
                <a:lnTo>
                  <a:pt x="0" y="0"/>
                </a:lnTo>
                <a:lnTo>
                  <a:pt x="40825" y="0"/>
                </a:lnTo>
                <a:lnTo>
                  <a:pt x="1423246" y="1382420"/>
                </a:lnTo>
                <a:lnTo>
                  <a:pt x="1423246" y="142324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7" name="Freeform: Shape 146">
            <a:extLst>
              <a:ext uri="{FF2B5EF4-FFF2-40B4-BE49-F238E27FC236}">
                <a16:creationId xmlns:a16="http://schemas.microsoft.com/office/drawing/2014/main" id="{6C2D71F3-0A7A-4745-A34F-CE00E95F927C}"/>
              </a:ext>
            </a:extLst>
          </p:cNvPr>
          <p:cNvSpPr/>
          <p:nvPr/>
        </p:nvSpPr>
        <p:spPr>
          <a:xfrm rot="13500280">
            <a:off x="-13316" y="-249881"/>
            <a:ext cx="1337057" cy="1337057"/>
          </a:xfrm>
          <a:custGeom>
            <a:avLst/>
            <a:gdLst>
              <a:gd name="connsiteX0" fmla="*/ 1337057 w 1337057"/>
              <a:gd name="connsiteY0" fmla="*/ 1337057 h 1337057"/>
              <a:gd name="connsiteX1" fmla="*/ 0 w 1337057"/>
              <a:gd name="connsiteY1" fmla="*/ 0 h 1337057"/>
              <a:gd name="connsiteX2" fmla="*/ 40826 w 1337057"/>
              <a:gd name="connsiteY2" fmla="*/ 0 h 1337057"/>
              <a:gd name="connsiteX3" fmla="*/ 1337057 w 1337057"/>
              <a:gd name="connsiteY3" fmla="*/ 1296231 h 1337057"/>
              <a:gd name="connsiteX4" fmla="*/ 1337057 w 1337057"/>
              <a:gd name="connsiteY4" fmla="*/ 1337057 h 13370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37057" h="1337057">
                <a:moveTo>
                  <a:pt x="1337057" y="1337057"/>
                </a:moveTo>
                <a:lnTo>
                  <a:pt x="0" y="0"/>
                </a:lnTo>
                <a:lnTo>
                  <a:pt x="40826" y="0"/>
                </a:lnTo>
                <a:lnTo>
                  <a:pt x="1337057" y="1296231"/>
                </a:lnTo>
                <a:lnTo>
                  <a:pt x="1337057" y="133705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6" name="Freeform: Shape 145">
            <a:extLst>
              <a:ext uri="{FF2B5EF4-FFF2-40B4-BE49-F238E27FC236}">
                <a16:creationId xmlns:a16="http://schemas.microsoft.com/office/drawing/2014/main" id="{51BF2AB6-6873-4ED8-98DB-4A9398AF7324}"/>
              </a:ext>
            </a:extLst>
          </p:cNvPr>
          <p:cNvSpPr/>
          <p:nvPr/>
        </p:nvSpPr>
        <p:spPr>
          <a:xfrm rot="13500280">
            <a:off x="-31166" y="-206792"/>
            <a:ext cx="1250869" cy="1250869"/>
          </a:xfrm>
          <a:custGeom>
            <a:avLst/>
            <a:gdLst>
              <a:gd name="connsiteX0" fmla="*/ 1250869 w 1250869"/>
              <a:gd name="connsiteY0" fmla="*/ 1250869 h 1250869"/>
              <a:gd name="connsiteX1" fmla="*/ 0 w 1250869"/>
              <a:gd name="connsiteY1" fmla="*/ 0 h 1250869"/>
              <a:gd name="connsiteX2" fmla="*/ 40825 w 1250869"/>
              <a:gd name="connsiteY2" fmla="*/ 0 h 1250869"/>
              <a:gd name="connsiteX3" fmla="*/ 1250869 w 1250869"/>
              <a:gd name="connsiteY3" fmla="*/ 1210042 h 1250869"/>
              <a:gd name="connsiteX4" fmla="*/ 1250869 w 1250869"/>
              <a:gd name="connsiteY4" fmla="*/ 1250869 h 1250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50869" h="1250869">
                <a:moveTo>
                  <a:pt x="1250869" y="1250869"/>
                </a:moveTo>
                <a:lnTo>
                  <a:pt x="0" y="0"/>
                </a:lnTo>
                <a:lnTo>
                  <a:pt x="40825" y="0"/>
                </a:lnTo>
                <a:lnTo>
                  <a:pt x="1250869" y="1210042"/>
                </a:lnTo>
                <a:lnTo>
                  <a:pt x="1250869" y="1250869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5" name="Freeform: Shape 144">
            <a:extLst>
              <a:ext uri="{FF2B5EF4-FFF2-40B4-BE49-F238E27FC236}">
                <a16:creationId xmlns:a16="http://schemas.microsoft.com/office/drawing/2014/main" id="{38BEE1DC-3180-496F-B9F2-0541143A9C65}"/>
              </a:ext>
            </a:extLst>
          </p:cNvPr>
          <p:cNvSpPr/>
          <p:nvPr/>
        </p:nvSpPr>
        <p:spPr>
          <a:xfrm rot="13500280">
            <a:off x="-49182" y="-163303"/>
            <a:ext cx="1165814" cy="1164680"/>
          </a:xfrm>
          <a:custGeom>
            <a:avLst/>
            <a:gdLst>
              <a:gd name="connsiteX0" fmla="*/ 1164680 w 1165814"/>
              <a:gd name="connsiteY0" fmla="*/ 1164680 h 1164680"/>
              <a:gd name="connsiteX1" fmla="*/ 0 w 1165814"/>
              <a:gd name="connsiteY1" fmla="*/ 1 h 1164680"/>
              <a:gd name="connsiteX2" fmla="*/ 40825 w 1165814"/>
              <a:gd name="connsiteY2" fmla="*/ 0 h 1164680"/>
              <a:gd name="connsiteX3" fmla="*/ 1165814 w 1165814"/>
              <a:gd name="connsiteY3" fmla="*/ 1123854 h 1164680"/>
              <a:gd name="connsiteX4" fmla="*/ 1164680 w 1165814"/>
              <a:gd name="connsiteY4" fmla="*/ 1123854 h 1164680"/>
              <a:gd name="connsiteX5" fmla="*/ 1164680 w 1165814"/>
              <a:gd name="connsiteY5" fmla="*/ 1164680 h 1164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65814" h="1164680">
                <a:moveTo>
                  <a:pt x="1164680" y="1164680"/>
                </a:moveTo>
                <a:lnTo>
                  <a:pt x="0" y="1"/>
                </a:lnTo>
                <a:lnTo>
                  <a:pt x="40825" y="0"/>
                </a:lnTo>
                <a:lnTo>
                  <a:pt x="1165814" y="1123854"/>
                </a:lnTo>
                <a:lnTo>
                  <a:pt x="1164680" y="1123854"/>
                </a:lnTo>
                <a:lnTo>
                  <a:pt x="1164680" y="116468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4" name="Freeform: Shape 143">
            <a:extLst>
              <a:ext uri="{FF2B5EF4-FFF2-40B4-BE49-F238E27FC236}">
                <a16:creationId xmlns:a16="http://schemas.microsoft.com/office/drawing/2014/main" id="{D39D863D-C379-4E72-B276-53F62D7E2B98}"/>
              </a:ext>
            </a:extLst>
          </p:cNvPr>
          <p:cNvSpPr/>
          <p:nvPr/>
        </p:nvSpPr>
        <p:spPr>
          <a:xfrm rot="13500280">
            <a:off x="-66632" y="-121181"/>
            <a:ext cx="1079626" cy="1079626"/>
          </a:xfrm>
          <a:custGeom>
            <a:avLst/>
            <a:gdLst>
              <a:gd name="connsiteX0" fmla="*/ 1079626 w 1079626"/>
              <a:gd name="connsiteY0" fmla="*/ 1079626 h 1079626"/>
              <a:gd name="connsiteX1" fmla="*/ 0 w 1079626"/>
              <a:gd name="connsiteY1" fmla="*/ 1 h 1079626"/>
              <a:gd name="connsiteX2" fmla="*/ 40826 w 1079626"/>
              <a:gd name="connsiteY2" fmla="*/ 0 h 1079626"/>
              <a:gd name="connsiteX3" fmla="*/ 1079626 w 1079626"/>
              <a:gd name="connsiteY3" fmla="*/ 1038800 h 1079626"/>
              <a:gd name="connsiteX4" fmla="*/ 1079626 w 1079626"/>
              <a:gd name="connsiteY4" fmla="*/ 1079626 h 107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79626" h="1079626">
                <a:moveTo>
                  <a:pt x="1079626" y="1079626"/>
                </a:moveTo>
                <a:lnTo>
                  <a:pt x="0" y="1"/>
                </a:lnTo>
                <a:lnTo>
                  <a:pt x="40826" y="0"/>
                </a:lnTo>
                <a:lnTo>
                  <a:pt x="1079626" y="1038800"/>
                </a:lnTo>
                <a:lnTo>
                  <a:pt x="1079626" y="1079626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3" name="Freeform: Shape 142">
            <a:extLst>
              <a:ext uri="{FF2B5EF4-FFF2-40B4-BE49-F238E27FC236}">
                <a16:creationId xmlns:a16="http://schemas.microsoft.com/office/drawing/2014/main" id="{9079BA6D-6450-46A6-9874-663ABFE497CE}"/>
              </a:ext>
            </a:extLst>
          </p:cNvPr>
          <p:cNvSpPr/>
          <p:nvPr/>
        </p:nvSpPr>
        <p:spPr>
          <a:xfrm rot="13500280">
            <a:off x="-84482" y="-78092"/>
            <a:ext cx="993437" cy="993438"/>
          </a:xfrm>
          <a:custGeom>
            <a:avLst/>
            <a:gdLst>
              <a:gd name="connsiteX0" fmla="*/ 993437 w 993437"/>
              <a:gd name="connsiteY0" fmla="*/ 993438 h 993438"/>
              <a:gd name="connsiteX1" fmla="*/ 0 w 993437"/>
              <a:gd name="connsiteY1" fmla="*/ 0 h 993438"/>
              <a:gd name="connsiteX2" fmla="*/ 40825 w 993437"/>
              <a:gd name="connsiteY2" fmla="*/ 1 h 993438"/>
              <a:gd name="connsiteX3" fmla="*/ 993437 w 993437"/>
              <a:gd name="connsiteY3" fmla="*/ 952612 h 993438"/>
              <a:gd name="connsiteX4" fmla="*/ 993437 w 993437"/>
              <a:gd name="connsiteY4" fmla="*/ 993438 h 9934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93437" h="993438">
                <a:moveTo>
                  <a:pt x="993437" y="993438"/>
                </a:moveTo>
                <a:lnTo>
                  <a:pt x="0" y="0"/>
                </a:lnTo>
                <a:lnTo>
                  <a:pt x="40825" y="1"/>
                </a:lnTo>
                <a:lnTo>
                  <a:pt x="993437" y="952612"/>
                </a:lnTo>
                <a:lnTo>
                  <a:pt x="993437" y="99343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2" name="Freeform: Shape 141">
            <a:extLst>
              <a:ext uri="{FF2B5EF4-FFF2-40B4-BE49-F238E27FC236}">
                <a16:creationId xmlns:a16="http://schemas.microsoft.com/office/drawing/2014/main" id="{A4CFFBA8-B565-42FA-9C0D-4FC6525B06C1}"/>
              </a:ext>
            </a:extLst>
          </p:cNvPr>
          <p:cNvSpPr/>
          <p:nvPr/>
        </p:nvSpPr>
        <p:spPr>
          <a:xfrm rot="13500280">
            <a:off x="-102498" y="-34601"/>
            <a:ext cx="908383" cy="907248"/>
          </a:xfrm>
          <a:custGeom>
            <a:avLst/>
            <a:gdLst>
              <a:gd name="connsiteX0" fmla="*/ 907249 w 908383"/>
              <a:gd name="connsiteY0" fmla="*/ 907248 h 907248"/>
              <a:gd name="connsiteX1" fmla="*/ 0 w 908383"/>
              <a:gd name="connsiteY1" fmla="*/ 0 h 907248"/>
              <a:gd name="connsiteX2" fmla="*/ 40827 w 908383"/>
              <a:gd name="connsiteY2" fmla="*/ 0 h 907248"/>
              <a:gd name="connsiteX3" fmla="*/ 908383 w 908383"/>
              <a:gd name="connsiteY3" fmla="*/ 866422 h 907248"/>
              <a:gd name="connsiteX4" fmla="*/ 907249 w 908383"/>
              <a:gd name="connsiteY4" fmla="*/ 866422 h 907248"/>
              <a:gd name="connsiteX5" fmla="*/ 907249 w 908383"/>
              <a:gd name="connsiteY5" fmla="*/ 907248 h 9072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08383" h="907248">
                <a:moveTo>
                  <a:pt x="907249" y="907248"/>
                </a:moveTo>
                <a:lnTo>
                  <a:pt x="0" y="0"/>
                </a:lnTo>
                <a:lnTo>
                  <a:pt x="40827" y="0"/>
                </a:lnTo>
                <a:lnTo>
                  <a:pt x="908383" y="866422"/>
                </a:lnTo>
                <a:lnTo>
                  <a:pt x="907249" y="866422"/>
                </a:lnTo>
                <a:lnTo>
                  <a:pt x="907249" y="90724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1" name="Freeform: Shape 140">
            <a:extLst>
              <a:ext uri="{FF2B5EF4-FFF2-40B4-BE49-F238E27FC236}">
                <a16:creationId xmlns:a16="http://schemas.microsoft.com/office/drawing/2014/main" id="{98016DB4-3354-4E78-B07E-1D722297B864}"/>
              </a:ext>
            </a:extLst>
          </p:cNvPr>
          <p:cNvSpPr/>
          <p:nvPr/>
        </p:nvSpPr>
        <p:spPr>
          <a:xfrm rot="13500280">
            <a:off x="-120349" y="8488"/>
            <a:ext cx="822195" cy="821061"/>
          </a:xfrm>
          <a:custGeom>
            <a:avLst/>
            <a:gdLst>
              <a:gd name="connsiteX0" fmla="*/ 821060 w 822195"/>
              <a:gd name="connsiteY0" fmla="*/ 821061 h 821061"/>
              <a:gd name="connsiteX1" fmla="*/ 0 w 822195"/>
              <a:gd name="connsiteY1" fmla="*/ 0 h 821061"/>
              <a:gd name="connsiteX2" fmla="*/ 40826 w 822195"/>
              <a:gd name="connsiteY2" fmla="*/ 1 h 821061"/>
              <a:gd name="connsiteX3" fmla="*/ 822195 w 822195"/>
              <a:gd name="connsiteY3" fmla="*/ 780235 h 821061"/>
              <a:gd name="connsiteX4" fmla="*/ 821060 w 822195"/>
              <a:gd name="connsiteY4" fmla="*/ 780235 h 821061"/>
              <a:gd name="connsiteX5" fmla="*/ 821060 w 822195"/>
              <a:gd name="connsiteY5" fmla="*/ 821061 h 821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22195" h="821061">
                <a:moveTo>
                  <a:pt x="821060" y="821061"/>
                </a:moveTo>
                <a:lnTo>
                  <a:pt x="0" y="0"/>
                </a:lnTo>
                <a:lnTo>
                  <a:pt x="40826" y="1"/>
                </a:lnTo>
                <a:lnTo>
                  <a:pt x="822195" y="780235"/>
                </a:lnTo>
                <a:lnTo>
                  <a:pt x="821060" y="780235"/>
                </a:lnTo>
                <a:lnTo>
                  <a:pt x="821060" y="821061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40" name="Freeform: Shape 139">
            <a:extLst>
              <a:ext uri="{FF2B5EF4-FFF2-40B4-BE49-F238E27FC236}">
                <a16:creationId xmlns:a16="http://schemas.microsoft.com/office/drawing/2014/main" id="{0CB1EA35-0D05-4F13-871D-0CAB5CECD44A}"/>
              </a:ext>
            </a:extLst>
          </p:cNvPr>
          <p:cNvSpPr/>
          <p:nvPr/>
        </p:nvSpPr>
        <p:spPr>
          <a:xfrm rot="13500280">
            <a:off x="-137800" y="50609"/>
            <a:ext cx="736006" cy="736005"/>
          </a:xfrm>
          <a:custGeom>
            <a:avLst/>
            <a:gdLst>
              <a:gd name="connsiteX0" fmla="*/ 736005 w 736006"/>
              <a:gd name="connsiteY0" fmla="*/ 736005 h 736005"/>
              <a:gd name="connsiteX1" fmla="*/ 0 w 736006"/>
              <a:gd name="connsiteY1" fmla="*/ 0 h 736005"/>
              <a:gd name="connsiteX2" fmla="*/ 40826 w 736006"/>
              <a:gd name="connsiteY2" fmla="*/ 0 h 736005"/>
              <a:gd name="connsiteX3" fmla="*/ 736006 w 736006"/>
              <a:gd name="connsiteY3" fmla="*/ 695179 h 736005"/>
              <a:gd name="connsiteX4" fmla="*/ 736005 w 736006"/>
              <a:gd name="connsiteY4" fmla="*/ 736005 h 7360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006" h="736005">
                <a:moveTo>
                  <a:pt x="736005" y="736005"/>
                </a:moveTo>
                <a:lnTo>
                  <a:pt x="0" y="0"/>
                </a:lnTo>
                <a:lnTo>
                  <a:pt x="40826" y="0"/>
                </a:lnTo>
                <a:lnTo>
                  <a:pt x="736006" y="695179"/>
                </a:lnTo>
                <a:lnTo>
                  <a:pt x="736005" y="736005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9" name="Freeform: Shape 138">
            <a:extLst>
              <a:ext uri="{FF2B5EF4-FFF2-40B4-BE49-F238E27FC236}">
                <a16:creationId xmlns:a16="http://schemas.microsoft.com/office/drawing/2014/main" id="{17F84AF5-3C7F-4D42-92A9-CCA3CDB8EB55}"/>
              </a:ext>
            </a:extLst>
          </p:cNvPr>
          <p:cNvSpPr/>
          <p:nvPr/>
        </p:nvSpPr>
        <p:spPr>
          <a:xfrm rot="13500280">
            <a:off x="-155648" y="93699"/>
            <a:ext cx="649817" cy="649817"/>
          </a:xfrm>
          <a:custGeom>
            <a:avLst/>
            <a:gdLst>
              <a:gd name="connsiteX0" fmla="*/ 649817 w 649817"/>
              <a:gd name="connsiteY0" fmla="*/ 649817 h 649817"/>
              <a:gd name="connsiteX1" fmla="*/ 0 w 649817"/>
              <a:gd name="connsiteY1" fmla="*/ 0 h 649817"/>
              <a:gd name="connsiteX2" fmla="*/ 40826 w 649817"/>
              <a:gd name="connsiteY2" fmla="*/ 0 h 649817"/>
              <a:gd name="connsiteX3" fmla="*/ 649817 w 649817"/>
              <a:gd name="connsiteY3" fmla="*/ 608990 h 649817"/>
              <a:gd name="connsiteX4" fmla="*/ 649817 w 649817"/>
              <a:gd name="connsiteY4" fmla="*/ 649817 h 649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9817" h="649817">
                <a:moveTo>
                  <a:pt x="649817" y="649817"/>
                </a:moveTo>
                <a:lnTo>
                  <a:pt x="0" y="0"/>
                </a:lnTo>
                <a:lnTo>
                  <a:pt x="40826" y="0"/>
                </a:lnTo>
                <a:lnTo>
                  <a:pt x="649817" y="608990"/>
                </a:lnTo>
                <a:lnTo>
                  <a:pt x="649817" y="649817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8" name="Freeform: Shape 137">
            <a:extLst>
              <a:ext uri="{FF2B5EF4-FFF2-40B4-BE49-F238E27FC236}">
                <a16:creationId xmlns:a16="http://schemas.microsoft.com/office/drawing/2014/main" id="{FA8E90CE-90F4-42ED-AAAF-0F139BE4E3D5}"/>
              </a:ext>
            </a:extLst>
          </p:cNvPr>
          <p:cNvSpPr/>
          <p:nvPr/>
        </p:nvSpPr>
        <p:spPr>
          <a:xfrm rot="13500280">
            <a:off x="-173663" y="137189"/>
            <a:ext cx="564761" cy="563628"/>
          </a:xfrm>
          <a:custGeom>
            <a:avLst/>
            <a:gdLst>
              <a:gd name="connsiteX0" fmla="*/ 563628 w 564761"/>
              <a:gd name="connsiteY0" fmla="*/ 563628 h 563628"/>
              <a:gd name="connsiteX1" fmla="*/ 0 w 564761"/>
              <a:gd name="connsiteY1" fmla="*/ 0 h 563628"/>
              <a:gd name="connsiteX2" fmla="*/ 40826 w 564761"/>
              <a:gd name="connsiteY2" fmla="*/ 0 h 563628"/>
              <a:gd name="connsiteX3" fmla="*/ 564761 w 564761"/>
              <a:gd name="connsiteY3" fmla="*/ 522802 h 563628"/>
              <a:gd name="connsiteX4" fmla="*/ 563629 w 564761"/>
              <a:gd name="connsiteY4" fmla="*/ 522802 h 563628"/>
              <a:gd name="connsiteX5" fmla="*/ 563628 w 564761"/>
              <a:gd name="connsiteY5" fmla="*/ 563628 h 563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64761" h="563628">
                <a:moveTo>
                  <a:pt x="563628" y="563628"/>
                </a:moveTo>
                <a:lnTo>
                  <a:pt x="0" y="0"/>
                </a:lnTo>
                <a:lnTo>
                  <a:pt x="40826" y="0"/>
                </a:lnTo>
                <a:lnTo>
                  <a:pt x="564761" y="522802"/>
                </a:lnTo>
                <a:lnTo>
                  <a:pt x="563629" y="522802"/>
                </a:lnTo>
                <a:lnTo>
                  <a:pt x="563628" y="563628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7C1C105E-FE0D-4A36-AE5B-BBA110F6EE53}"/>
              </a:ext>
            </a:extLst>
          </p:cNvPr>
          <p:cNvSpPr/>
          <p:nvPr userDrawn="1"/>
        </p:nvSpPr>
        <p:spPr>
          <a:xfrm rot="13500280">
            <a:off x="-191515" y="180277"/>
            <a:ext cx="478574" cy="477440"/>
          </a:xfrm>
          <a:custGeom>
            <a:avLst/>
            <a:gdLst>
              <a:gd name="connsiteX0" fmla="*/ 478574 w 478574"/>
              <a:gd name="connsiteY0" fmla="*/ 477440 h 477440"/>
              <a:gd name="connsiteX1" fmla="*/ 0 w 478574"/>
              <a:gd name="connsiteY1" fmla="*/ 0 h 477440"/>
              <a:gd name="connsiteX2" fmla="*/ 40826 w 478574"/>
              <a:gd name="connsiteY2" fmla="*/ 0 h 477440"/>
              <a:gd name="connsiteX3" fmla="*/ 478573 w 478574"/>
              <a:gd name="connsiteY3" fmla="*/ 437747 h 477440"/>
              <a:gd name="connsiteX4" fmla="*/ 478574 w 478574"/>
              <a:gd name="connsiteY4" fmla="*/ 477440 h 477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8574" h="477440">
                <a:moveTo>
                  <a:pt x="478574" y="477440"/>
                </a:moveTo>
                <a:lnTo>
                  <a:pt x="0" y="0"/>
                </a:lnTo>
                <a:lnTo>
                  <a:pt x="40826" y="0"/>
                </a:lnTo>
                <a:lnTo>
                  <a:pt x="478573" y="437747"/>
                </a:lnTo>
                <a:lnTo>
                  <a:pt x="478574" y="477440"/>
                </a:lnTo>
                <a:close/>
              </a:path>
            </a:pathLst>
          </a:custGeom>
          <a:solidFill>
            <a:schemeClr val="tx2"/>
          </a:solidFill>
          <a:ln w="11334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63" name="Freeform: Shape 162">
            <a:extLst>
              <a:ext uri="{FF2B5EF4-FFF2-40B4-BE49-F238E27FC236}">
                <a16:creationId xmlns:a16="http://schemas.microsoft.com/office/drawing/2014/main" id="{FEE07693-1822-40D4-88A4-0F663C787D7E}"/>
              </a:ext>
            </a:extLst>
          </p:cNvPr>
          <p:cNvSpPr/>
          <p:nvPr userDrawn="1"/>
        </p:nvSpPr>
        <p:spPr>
          <a:xfrm>
            <a:off x="2205035" y="5777342"/>
            <a:ext cx="918980" cy="28869"/>
          </a:xfrm>
          <a:custGeom>
            <a:avLst/>
            <a:gdLst>
              <a:gd name="connsiteX0" fmla="*/ 0 w 918980"/>
              <a:gd name="connsiteY0" fmla="*/ 0 h 28869"/>
              <a:gd name="connsiteX1" fmla="*/ 918980 w 918980"/>
              <a:gd name="connsiteY1" fmla="*/ 0 h 28869"/>
              <a:gd name="connsiteX2" fmla="*/ 890112 w 918980"/>
              <a:gd name="connsiteY2" fmla="*/ 28868 h 28869"/>
              <a:gd name="connsiteX3" fmla="*/ 28869 w 918980"/>
              <a:gd name="connsiteY3" fmla="*/ 28869 h 28869"/>
              <a:gd name="connsiteX4" fmla="*/ 0 w 918980"/>
              <a:gd name="connsiteY4" fmla="*/ 0 h 288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8980" h="28869">
                <a:moveTo>
                  <a:pt x="0" y="0"/>
                </a:moveTo>
                <a:lnTo>
                  <a:pt x="918980" y="0"/>
                </a:lnTo>
                <a:lnTo>
                  <a:pt x="890112" y="28868"/>
                </a:lnTo>
                <a:lnTo>
                  <a:pt x="28869" y="28869"/>
                </a:ln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4" name="Freeform: Shape 183">
            <a:extLst>
              <a:ext uri="{FF2B5EF4-FFF2-40B4-BE49-F238E27FC236}">
                <a16:creationId xmlns:a16="http://schemas.microsoft.com/office/drawing/2014/main" id="{AD282910-ECE9-4B26-9656-AD1D41D44AC8}"/>
              </a:ext>
            </a:extLst>
          </p:cNvPr>
          <p:cNvSpPr/>
          <p:nvPr userDrawn="1"/>
        </p:nvSpPr>
        <p:spPr>
          <a:xfrm>
            <a:off x="1091998" y="4754297"/>
            <a:ext cx="30139" cy="1051915"/>
          </a:xfrm>
          <a:custGeom>
            <a:avLst/>
            <a:gdLst>
              <a:gd name="connsiteX0" fmla="*/ 28833 w 30139"/>
              <a:gd name="connsiteY0" fmla="*/ 0 h 1051915"/>
              <a:gd name="connsiteX1" fmla="*/ 30139 w 30139"/>
              <a:gd name="connsiteY1" fmla="*/ 1051915 h 1051915"/>
              <a:gd name="connsiteX2" fmla="*/ 1271 w 30139"/>
              <a:gd name="connsiteY2" fmla="*/ 1051915 h 1051915"/>
              <a:gd name="connsiteX3" fmla="*/ 0 w 30139"/>
              <a:gd name="connsiteY3" fmla="*/ 28904 h 1051915"/>
              <a:gd name="connsiteX4" fmla="*/ 28833 w 30139"/>
              <a:gd name="connsiteY4" fmla="*/ 0 h 1051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139" h="1051915">
                <a:moveTo>
                  <a:pt x="28833" y="0"/>
                </a:moveTo>
                <a:lnTo>
                  <a:pt x="30139" y="1051915"/>
                </a:lnTo>
                <a:lnTo>
                  <a:pt x="1271" y="1051915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3" name="Freeform: Shape 182">
            <a:extLst>
              <a:ext uri="{FF2B5EF4-FFF2-40B4-BE49-F238E27FC236}">
                <a16:creationId xmlns:a16="http://schemas.microsoft.com/office/drawing/2014/main" id="{7C7A453C-4565-4652-9781-F1488009734C}"/>
              </a:ext>
            </a:extLst>
          </p:cNvPr>
          <p:cNvSpPr/>
          <p:nvPr userDrawn="1"/>
        </p:nvSpPr>
        <p:spPr>
          <a:xfrm>
            <a:off x="1031128" y="4815317"/>
            <a:ext cx="30064" cy="990894"/>
          </a:xfrm>
          <a:custGeom>
            <a:avLst/>
            <a:gdLst>
              <a:gd name="connsiteX0" fmla="*/ 28833 w 30064"/>
              <a:gd name="connsiteY0" fmla="*/ 0 h 990894"/>
              <a:gd name="connsiteX1" fmla="*/ 30064 w 30064"/>
              <a:gd name="connsiteY1" fmla="*/ 990894 h 990894"/>
              <a:gd name="connsiteX2" fmla="*/ 1195 w 30064"/>
              <a:gd name="connsiteY2" fmla="*/ 990894 h 990894"/>
              <a:gd name="connsiteX3" fmla="*/ 0 w 30064"/>
              <a:gd name="connsiteY3" fmla="*/ 28904 h 990894"/>
              <a:gd name="connsiteX4" fmla="*/ 28833 w 30064"/>
              <a:gd name="connsiteY4" fmla="*/ 0 h 9908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064" h="990894">
                <a:moveTo>
                  <a:pt x="28833" y="0"/>
                </a:moveTo>
                <a:lnTo>
                  <a:pt x="30064" y="990894"/>
                </a:lnTo>
                <a:lnTo>
                  <a:pt x="1195" y="990894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2" name="Freeform: Shape 181">
            <a:extLst>
              <a:ext uri="{FF2B5EF4-FFF2-40B4-BE49-F238E27FC236}">
                <a16:creationId xmlns:a16="http://schemas.microsoft.com/office/drawing/2014/main" id="{DE479407-B0BB-45F1-A93D-05ED5B41F316}"/>
              </a:ext>
            </a:extLst>
          </p:cNvPr>
          <p:cNvSpPr/>
          <p:nvPr userDrawn="1"/>
        </p:nvSpPr>
        <p:spPr>
          <a:xfrm>
            <a:off x="970259" y="4877137"/>
            <a:ext cx="30790" cy="929074"/>
          </a:xfrm>
          <a:custGeom>
            <a:avLst/>
            <a:gdLst>
              <a:gd name="connsiteX0" fmla="*/ 29636 w 30790"/>
              <a:gd name="connsiteY0" fmla="*/ 0 h 929074"/>
              <a:gd name="connsiteX1" fmla="*/ 30790 w 30790"/>
              <a:gd name="connsiteY1" fmla="*/ 929074 h 929074"/>
              <a:gd name="connsiteX2" fmla="*/ 1401 w 30790"/>
              <a:gd name="connsiteY2" fmla="*/ 929074 h 929074"/>
              <a:gd name="connsiteX3" fmla="*/ 0 w 30790"/>
              <a:gd name="connsiteY3" fmla="*/ 28104 h 929074"/>
              <a:gd name="connsiteX4" fmla="*/ 803 w 30790"/>
              <a:gd name="connsiteY4" fmla="*/ 28905 h 929074"/>
              <a:gd name="connsiteX5" fmla="*/ 29636 w 30790"/>
              <a:gd name="connsiteY5" fmla="*/ 0 h 9290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90" h="929074">
                <a:moveTo>
                  <a:pt x="29636" y="0"/>
                </a:moveTo>
                <a:lnTo>
                  <a:pt x="30790" y="929074"/>
                </a:lnTo>
                <a:lnTo>
                  <a:pt x="1401" y="929074"/>
                </a:lnTo>
                <a:lnTo>
                  <a:pt x="0" y="28104"/>
                </a:lnTo>
                <a:lnTo>
                  <a:pt x="803" y="28905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1" name="Freeform: Shape 180">
            <a:extLst>
              <a:ext uri="{FF2B5EF4-FFF2-40B4-BE49-F238E27FC236}">
                <a16:creationId xmlns:a16="http://schemas.microsoft.com/office/drawing/2014/main" id="{0271515D-B4B7-4502-B24F-DC5480444ED0}"/>
              </a:ext>
            </a:extLst>
          </p:cNvPr>
          <p:cNvSpPr/>
          <p:nvPr userDrawn="1"/>
        </p:nvSpPr>
        <p:spPr>
          <a:xfrm>
            <a:off x="909392" y="4938159"/>
            <a:ext cx="30713" cy="868053"/>
          </a:xfrm>
          <a:custGeom>
            <a:avLst/>
            <a:gdLst>
              <a:gd name="connsiteX0" fmla="*/ 29635 w 30713"/>
              <a:gd name="connsiteY0" fmla="*/ 0 h 868053"/>
              <a:gd name="connsiteX1" fmla="*/ 30713 w 30713"/>
              <a:gd name="connsiteY1" fmla="*/ 868053 h 868053"/>
              <a:gd name="connsiteX2" fmla="*/ 1319 w 30713"/>
              <a:gd name="connsiteY2" fmla="*/ 868053 h 868053"/>
              <a:gd name="connsiteX3" fmla="*/ 0 w 30713"/>
              <a:gd name="connsiteY3" fmla="*/ 28103 h 868053"/>
              <a:gd name="connsiteX4" fmla="*/ 802 w 30713"/>
              <a:gd name="connsiteY4" fmla="*/ 28904 h 868053"/>
              <a:gd name="connsiteX5" fmla="*/ 29635 w 30713"/>
              <a:gd name="connsiteY5" fmla="*/ 0 h 868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713" h="868053">
                <a:moveTo>
                  <a:pt x="29635" y="0"/>
                </a:moveTo>
                <a:lnTo>
                  <a:pt x="30713" y="868053"/>
                </a:lnTo>
                <a:lnTo>
                  <a:pt x="1319" y="868053"/>
                </a:lnTo>
                <a:lnTo>
                  <a:pt x="0" y="28103"/>
                </a:lnTo>
                <a:lnTo>
                  <a:pt x="802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0" name="Freeform: Shape 179">
            <a:extLst>
              <a:ext uri="{FF2B5EF4-FFF2-40B4-BE49-F238E27FC236}">
                <a16:creationId xmlns:a16="http://schemas.microsoft.com/office/drawing/2014/main" id="{DB364732-EC14-4416-964A-13F3D77CDBBD}"/>
              </a:ext>
            </a:extLst>
          </p:cNvPr>
          <p:cNvSpPr/>
          <p:nvPr userDrawn="1"/>
        </p:nvSpPr>
        <p:spPr>
          <a:xfrm>
            <a:off x="849322" y="4997575"/>
            <a:ext cx="29838" cy="808636"/>
          </a:xfrm>
          <a:custGeom>
            <a:avLst/>
            <a:gdLst>
              <a:gd name="connsiteX0" fmla="*/ 28833 w 29838"/>
              <a:gd name="connsiteY0" fmla="*/ 0 h 808636"/>
              <a:gd name="connsiteX1" fmla="*/ 29838 w 29838"/>
              <a:gd name="connsiteY1" fmla="*/ 808636 h 808636"/>
              <a:gd name="connsiteX2" fmla="*/ 969 w 29838"/>
              <a:gd name="connsiteY2" fmla="*/ 808636 h 808636"/>
              <a:gd name="connsiteX3" fmla="*/ 0 w 29838"/>
              <a:gd name="connsiteY3" fmla="*/ 28904 h 808636"/>
              <a:gd name="connsiteX4" fmla="*/ 28833 w 29838"/>
              <a:gd name="connsiteY4" fmla="*/ 0 h 808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8" h="808636">
                <a:moveTo>
                  <a:pt x="28833" y="0"/>
                </a:moveTo>
                <a:lnTo>
                  <a:pt x="29838" y="808636"/>
                </a:lnTo>
                <a:lnTo>
                  <a:pt x="969" y="808636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9" name="Freeform: Shape 178">
            <a:extLst>
              <a:ext uri="{FF2B5EF4-FFF2-40B4-BE49-F238E27FC236}">
                <a16:creationId xmlns:a16="http://schemas.microsoft.com/office/drawing/2014/main" id="{619347B5-2692-4514-B67B-159C25FA4940}"/>
              </a:ext>
            </a:extLst>
          </p:cNvPr>
          <p:cNvSpPr/>
          <p:nvPr userDrawn="1"/>
        </p:nvSpPr>
        <p:spPr>
          <a:xfrm>
            <a:off x="788455" y="5058595"/>
            <a:ext cx="29761" cy="747617"/>
          </a:xfrm>
          <a:custGeom>
            <a:avLst/>
            <a:gdLst>
              <a:gd name="connsiteX0" fmla="*/ 28832 w 29761"/>
              <a:gd name="connsiteY0" fmla="*/ 0 h 747617"/>
              <a:gd name="connsiteX1" fmla="*/ 29761 w 29761"/>
              <a:gd name="connsiteY1" fmla="*/ 747617 h 747617"/>
              <a:gd name="connsiteX2" fmla="*/ 893 w 29761"/>
              <a:gd name="connsiteY2" fmla="*/ 747617 h 747617"/>
              <a:gd name="connsiteX3" fmla="*/ 0 w 29761"/>
              <a:gd name="connsiteY3" fmla="*/ 28905 h 747617"/>
              <a:gd name="connsiteX4" fmla="*/ 28832 w 29761"/>
              <a:gd name="connsiteY4" fmla="*/ 0 h 747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761" h="747617">
                <a:moveTo>
                  <a:pt x="28832" y="0"/>
                </a:moveTo>
                <a:lnTo>
                  <a:pt x="29761" y="747617"/>
                </a:lnTo>
                <a:lnTo>
                  <a:pt x="893" y="747617"/>
                </a:lnTo>
                <a:lnTo>
                  <a:pt x="0" y="28905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8" name="Freeform: Shape 177">
            <a:extLst>
              <a:ext uri="{FF2B5EF4-FFF2-40B4-BE49-F238E27FC236}">
                <a16:creationId xmlns:a16="http://schemas.microsoft.com/office/drawing/2014/main" id="{E1746638-BCA2-4B8F-A315-9514E1973CDD}"/>
              </a:ext>
            </a:extLst>
          </p:cNvPr>
          <p:cNvSpPr/>
          <p:nvPr userDrawn="1"/>
        </p:nvSpPr>
        <p:spPr>
          <a:xfrm>
            <a:off x="727586" y="5120417"/>
            <a:ext cx="30487" cy="685795"/>
          </a:xfrm>
          <a:custGeom>
            <a:avLst/>
            <a:gdLst>
              <a:gd name="connsiteX0" fmla="*/ 29635 w 30487"/>
              <a:gd name="connsiteY0" fmla="*/ 0 h 685795"/>
              <a:gd name="connsiteX1" fmla="*/ 30487 w 30487"/>
              <a:gd name="connsiteY1" fmla="*/ 685795 h 685795"/>
              <a:gd name="connsiteX2" fmla="*/ 1071 w 30487"/>
              <a:gd name="connsiteY2" fmla="*/ 685795 h 685795"/>
              <a:gd name="connsiteX3" fmla="*/ 0 w 30487"/>
              <a:gd name="connsiteY3" fmla="*/ 28103 h 685795"/>
              <a:gd name="connsiteX4" fmla="*/ 803 w 30487"/>
              <a:gd name="connsiteY4" fmla="*/ 28904 h 685795"/>
              <a:gd name="connsiteX5" fmla="*/ 29635 w 30487"/>
              <a:gd name="connsiteY5" fmla="*/ 0 h 68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7" h="685795">
                <a:moveTo>
                  <a:pt x="29635" y="0"/>
                </a:moveTo>
                <a:lnTo>
                  <a:pt x="30487" y="685795"/>
                </a:lnTo>
                <a:lnTo>
                  <a:pt x="1071" y="685795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7" name="Freeform: Shape 176">
            <a:extLst>
              <a:ext uri="{FF2B5EF4-FFF2-40B4-BE49-F238E27FC236}">
                <a16:creationId xmlns:a16="http://schemas.microsoft.com/office/drawing/2014/main" id="{47F56D6B-560F-4123-9E05-11ACF383DF87}"/>
              </a:ext>
            </a:extLst>
          </p:cNvPr>
          <p:cNvSpPr/>
          <p:nvPr userDrawn="1"/>
        </p:nvSpPr>
        <p:spPr>
          <a:xfrm>
            <a:off x="667518" y="5179833"/>
            <a:ext cx="29611" cy="626379"/>
          </a:xfrm>
          <a:custGeom>
            <a:avLst/>
            <a:gdLst>
              <a:gd name="connsiteX0" fmla="*/ 28833 w 29611"/>
              <a:gd name="connsiteY0" fmla="*/ 0 h 626379"/>
              <a:gd name="connsiteX1" fmla="*/ 29611 w 29611"/>
              <a:gd name="connsiteY1" fmla="*/ 626379 h 626379"/>
              <a:gd name="connsiteX2" fmla="*/ 742 w 29611"/>
              <a:gd name="connsiteY2" fmla="*/ 626379 h 626379"/>
              <a:gd name="connsiteX3" fmla="*/ 0 w 29611"/>
              <a:gd name="connsiteY3" fmla="*/ 28904 h 626379"/>
              <a:gd name="connsiteX4" fmla="*/ 28833 w 29611"/>
              <a:gd name="connsiteY4" fmla="*/ 0 h 626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11" h="626379">
                <a:moveTo>
                  <a:pt x="28833" y="0"/>
                </a:moveTo>
                <a:lnTo>
                  <a:pt x="29611" y="626379"/>
                </a:lnTo>
                <a:lnTo>
                  <a:pt x="742" y="62637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6" name="Freeform: Shape 175">
            <a:extLst>
              <a:ext uri="{FF2B5EF4-FFF2-40B4-BE49-F238E27FC236}">
                <a16:creationId xmlns:a16="http://schemas.microsoft.com/office/drawing/2014/main" id="{2FD3A4D4-C05F-4057-8408-6FF0887E068F}"/>
              </a:ext>
            </a:extLst>
          </p:cNvPr>
          <p:cNvSpPr/>
          <p:nvPr userDrawn="1"/>
        </p:nvSpPr>
        <p:spPr>
          <a:xfrm>
            <a:off x="606649" y="5240853"/>
            <a:ext cx="29535" cy="565359"/>
          </a:xfrm>
          <a:custGeom>
            <a:avLst/>
            <a:gdLst>
              <a:gd name="connsiteX0" fmla="*/ 28833 w 29535"/>
              <a:gd name="connsiteY0" fmla="*/ 0 h 565359"/>
              <a:gd name="connsiteX1" fmla="*/ 29535 w 29535"/>
              <a:gd name="connsiteY1" fmla="*/ 565359 h 565359"/>
              <a:gd name="connsiteX2" fmla="*/ 666 w 29535"/>
              <a:gd name="connsiteY2" fmla="*/ 565359 h 565359"/>
              <a:gd name="connsiteX3" fmla="*/ 0 w 29535"/>
              <a:gd name="connsiteY3" fmla="*/ 28904 h 565359"/>
              <a:gd name="connsiteX4" fmla="*/ 28833 w 29535"/>
              <a:gd name="connsiteY4" fmla="*/ 0 h 5653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35" h="565359">
                <a:moveTo>
                  <a:pt x="28833" y="0"/>
                </a:moveTo>
                <a:lnTo>
                  <a:pt x="29535" y="565359"/>
                </a:lnTo>
                <a:lnTo>
                  <a:pt x="666" y="565359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5" name="Freeform: Shape 174">
            <a:extLst>
              <a:ext uri="{FF2B5EF4-FFF2-40B4-BE49-F238E27FC236}">
                <a16:creationId xmlns:a16="http://schemas.microsoft.com/office/drawing/2014/main" id="{32EAC669-BA43-4F58-9784-4CCDFE4D6F4E}"/>
              </a:ext>
            </a:extLst>
          </p:cNvPr>
          <p:cNvSpPr/>
          <p:nvPr userDrawn="1"/>
        </p:nvSpPr>
        <p:spPr>
          <a:xfrm>
            <a:off x="545779" y="5301873"/>
            <a:ext cx="29460" cy="504339"/>
          </a:xfrm>
          <a:custGeom>
            <a:avLst/>
            <a:gdLst>
              <a:gd name="connsiteX0" fmla="*/ 28833 w 29460"/>
              <a:gd name="connsiteY0" fmla="*/ 0 h 504339"/>
              <a:gd name="connsiteX1" fmla="*/ 29460 w 29460"/>
              <a:gd name="connsiteY1" fmla="*/ 504339 h 504339"/>
              <a:gd name="connsiteX2" fmla="*/ 591 w 29460"/>
              <a:gd name="connsiteY2" fmla="*/ 504339 h 504339"/>
              <a:gd name="connsiteX3" fmla="*/ 0 w 29460"/>
              <a:gd name="connsiteY3" fmla="*/ 28905 h 504339"/>
              <a:gd name="connsiteX4" fmla="*/ 28833 w 29460"/>
              <a:gd name="connsiteY4" fmla="*/ 0 h 504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460" h="504339">
                <a:moveTo>
                  <a:pt x="28833" y="0"/>
                </a:moveTo>
                <a:lnTo>
                  <a:pt x="29460" y="504339"/>
                </a:lnTo>
                <a:lnTo>
                  <a:pt x="591" y="504339"/>
                </a:lnTo>
                <a:lnTo>
                  <a:pt x="0" y="28905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4" name="Freeform: Shape 173">
            <a:extLst>
              <a:ext uri="{FF2B5EF4-FFF2-40B4-BE49-F238E27FC236}">
                <a16:creationId xmlns:a16="http://schemas.microsoft.com/office/drawing/2014/main" id="{73CAE3B4-689F-4EC3-8CC9-EB6D360E3846}"/>
              </a:ext>
            </a:extLst>
          </p:cNvPr>
          <p:cNvSpPr/>
          <p:nvPr userDrawn="1"/>
        </p:nvSpPr>
        <p:spPr>
          <a:xfrm>
            <a:off x="484912" y="5363693"/>
            <a:ext cx="30185" cy="442518"/>
          </a:xfrm>
          <a:custGeom>
            <a:avLst/>
            <a:gdLst>
              <a:gd name="connsiteX0" fmla="*/ 29635 w 30185"/>
              <a:gd name="connsiteY0" fmla="*/ 0 h 442518"/>
              <a:gd name="connsiteX1" fmla="*/ 30185 w 30185"/>
              <a:gd name="connsiteY1" fmla="*/ 442518 h 442518"/>
              <a:gd name="connsiteX2" fmla="*/ 724 w 30185"/>
              <a:gd name="connsiteY2" fmla="*/ 442518 h 442518"/>
              <a:gd name="connsiteX3" fmla="*/ 0 w 30185"/>
              <a:gd name="connsiteY3" fmla="*/ 28104 h 442518"/>
              <a:gd name="connsiteX4" fmla="*/ 803 w 30185"/>
              <a:gd name="connsiteY4" fmla="*/ 28905 h 442518"/>
              <a:gd name="connsiteX5" fmla="*/ 29635 w 30185"/>
              <a:gd name="connsiteY5" fmla="*/ 0 h 4425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185" h="442518">
                <a:moveTo>
                  <a:pt x="29635" y="0"/>
                </a:moveTo>
                <a:lnTo>
                  <a:pt x="30185" y="442518"/>
                </a:lnTo>
                <a:lnTo>
                  <a:pt x="724" y="442518"/>
                </a:lnTo>
                <a:lnTo>
                  <a:pt x="0" y="28104"/>
                </a:lnTo>
                <a:lnTo>
                  <a:pt x="803" y="28905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3" name="Freeform: Shape 172">
            <a:extLst>
              <a:ext uri="{FF2B5EF4-FFF2-40B4-BE49-F238E27FC236}">
                <a16:creationId xmlns:a16="http://schemas.microsoft.com/office/drawing/2014/main" id="{8665978C-1CDF-4EF9-9A5C-4C6C0B3BE0F0}"/>
              </a:ext>
            </a:extLst>
          </p:cNvPr>
          <p:cNvSpPr/>
          <p:nvPr userDrawn="1"/>
        </p:nvSpPr>
        <p:spPr>
          <a:xfrm>
            <a:off x="424843" y="5423111"/>
            <a:ext cx="29308" cy="383101"/>
          </a:xfrm>
          <a:custGeom>
            <a:avLst/>
            <a:gdLst>
              <a:gd name="connsiteX0" fmla="*/ 28832 w 29308"/>
              <a:gd name="connsiteY0" fmla="*/ 0 h 383101"/>
              <a:gd name="connsiteX1" fmla="*/ 29308 w 29308"/>
              <a:gd name="connsiteY1" fmla="*/ 383101 h 383101"/>
              <a:gd name="connsiteX2" fmla="*/ 440 w 29308"/>
              <a:gd name="connsiteY2" fmla="*/ 383101 h 383101"/>
              <a:gd name="connsiteX3" fmla="*/ 0 w 29308"/>
              <a:gd name="connsiteY3" fmla="*/ 28904 h 383101"/>
              <a:gd name="connsiteX4" fmla="*/ 28832 w 29308"/>
              <a:gd name="connsiteY4" fmla="*/ 0 h 3831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8" h="383101">
                <a:moveTo>
                  <a:pt x="28832" y="0"/>
                </a:moveTo>
                <a:lnTo>
                  <a:pt x="29308" y="383101"/>
                </a:lnTo>
                <a:lnTo>
                  <a:pt x="440" y="383101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2" name="Freeform: Shape 171">
            <a:extLst>
              <a:ext uri="{FF2B5EF4-FFF2-40B4-BE49-F238E27FC236}">
                <a16:creationId xmlns:a16="http://schemas.microsoft.com/office/drawing/2014/main" id="{97F81447-DAE2-4092-B156-2723E18064A7}"/>
              </a:ext>
            </a:extLst>
          </p:cNvPr>
          <p:cNvSpPr/>
          <p:nvPr userDrawn="1"/>
        </p:nvSpPr>
        <p:spPr>
          <a:xfrm>
            <a:off x="363975" y="5484131"/>
            <a:ext cx="29233" cy="322081"/>
          </a:xfrm>
          <a:custGeom>
            <a:avLst/>
            <a:gdLst>
              <a:gd name="connsiteX0" fmla="*/ 28833 w 29233"/>
              <a:gd name="connsiteY0" fmla="*/ 0 h 322081"/>
              <a:gd name="connsiteX1" fmla="*/ 29233 w 29233"/>
              <a:gd name="connsiteY1" fmla="*/ 322081 h 322081"/>
              <a:gd name="connsiteX2" fmla="*/ 364 w 29233"/>
              <a:gd name="connsiteY2" fmla="*/ 322081 h 322081"/>
              <a:gd name="connsiteX3" fmla="*/ 0 w 29233"/>
              <a:gd name="connsiteY3" fmla="*/ 28904 h 322081"/>
              <a:gd name="connsiteX4" fmla="*/ 28833 w 29233"/>
              <a:gd name="connsiteY4" fmla="*/ 0 h 322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233" h="322081">
                <a:moveTo>
                  <a:pt x="28833" y="0"/>
                </a:moveTo>
                <a:lnTo>
                  <a:pt x="29233" y="322081"/>
                </a:lnTo>
                <a:lnTo>
                  <a:pt x="364" y="322081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1" name="Freeform: Shape 170">
            <a:extLst>
              <a:ext uri="{FF2B5EF4-FFF2-40B4-BE49-F238E27FC236}">
                <a16:creationId xmlns:a16="http://schemas.microsoft.com/office/drawing/2014/main" id="{AB0C8140-456A-4593-9DC3-5A53E63B0CDF}"/>
              </a:ext>
            </a:extLst>
          </p:cNvPr>
          <p:cNvSpPr/>
          <p:nvPr userDrawn="1"/>
        </p:nvSpPr>
        <p:spPr>
          <a:xfrm>
            <a:off x="303106" y="5545951"/>
            <a:ext cx="29959" cy="260260"/>
          </a:xfrm>
          <a:custGeom>
            <a:avLst/>
            <a:gdLst>
              <a:gd name="connsiteX0" fmla="*/ 29636 w 29959"/>
              <a:gd name="connsiteY0" fmla="*/ 0 h 260260"/>
              <a:gd name="connsiteX1" fmla="*/ 29959 w 29959"/>
              <a:gd name="connsiteY1" fmla="*/ 260260 h 260260"/>
              <a:gd name="connsiteX2" fmla="*/ 440 w 29959"/>
              <a:gd name="connsiteY2" fmla="*/ 260260 h 260260"/>
              <a:gd name="connsiteX3" fmla="*/ 0 w 29959"/>
              <a:gd name="connsiteY3" fmla="*/ 28104 h 260260"/>
              <a:gd name="connsiteX4" fmla="*/ 803 w 29959"/>
              <a:gd name="connsiteY4" fmla="*/ 28904 h 260260"/>
              <a:gd name="connsiteX5" fmla="*/ 29636 w 29959"/>
              <a:gd name="connsiteY5" fmla="*/ 0 h 2602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959" h="260260">
                <a:moveTo>
                  <a:pt x="29636" y="0"/>
                </a:moveTo>
                <a:lnTo>
                  <a:pt x="29959" y="260260"/>
                </a:lnTo>
                <a:lnTo>
                  <a:pt x="440" y="260260"/>
                </a:lnTo>
                <a:lnTo>
                  <a:pt x="0" y="28104"/>
                </a:lnTo>
                <a:lnTo>
                  <a:pt x="803" y="28904"/>
                </a:lnTo>
                <a:lnTo>
                  <a:pt x="29636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70" name="Freeform: Shape 169">
            <a:extLst>
              <a:ext uri="{FF2B5EF4-FFF2-40B4-BE49-F238E27FC236}">
                <a16:creationId xmlns:a16="http://schemas.microsoft.com/office/drawing/2014/main" id="{E1411ED6-803D-4C5A-8E92-8EAC28ACA255}"/>
              </a:ext>
            </a:extLst>
          </p:cNvPr>
          <p:cNvSpPr/>
          <p:nvPr userDrawn="1"/>
        </p:nvSpPr>
        <p:spPr>
          <a:xfrm>
            <a:off x="242237" y="5606971"/>
            <a:ext cx="29882" cy="199240"/>
          </a:xfrm>
          <a:custGeom>
            <a:avLst/>
            <a:gdLst>
              <a:gd name="connsiteX0" fmla="*/ 29635 w 29882"/>
              <a:gd name="connsiteY0" fmla="*/ 0 h 199240"/>
              <a:gd name="connsiteX1" fmla="*/ 29882 w 29882"/>
              <a:gd name="connsiteY1" fmla="*/ 199240 h 199240"/>
              <a:gd name="connsiteX2" fmla="*/ 337 w 29882"/>
              <a:gd name="connsiteY2" fmla="*/ 199240 h 199240"/>
              <a:gd name="connsiteX3" fmla="*/ 0 w 29882"/>
              <a:gd name="connsiteY3" fmla="*/ 28103 h 199240"/>
              <a:gd name="connsiteX4" fmla="*/ 803 w 29882"/>
              <a:gd name="connsiteY4" fmla="*/ 28904 h 199240"/>
              <a:gd name="connsiteX5" fmla="*/ 29635 w 29882"/>
              <a:gd name="connsiteY5" fmla="*/ 0 h 199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9882" h="199240">
                <a:moveTo>
                  <a:pt x="29635" y="0"/>
                </a:moveTo>
                <a:lnTo>
                  <a:pt x="29882" y="199240"/>
                </a:lnTo>
                <a:lnTo>
                  <a:pt x="337" y="199240"/>
                </a:lnTo>
                <a:lnTo>
                  <a:pt x="0" y="28103"/>
                </a:lnTo>
                <a:lnTo>
                  <a:pt x="803" y="28904"/>
                </a:lnTo>
                <a:lnTo>
                  <a:pt x="29635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9" name="Freeform: Shape 168">
            <a:extLst>
              <a:ext uri="{FF2B5EF4-FFF2-40B4-BE49-F238E27FC236}">
                <a16:creationId xmlns:a16="http://schemas.microsoft.com/office/drawing/2014/main" id="{D3F198DF-8521-45A1-8BAE-4FC70FC420A8}"/>
              </a:ext>
            </a:extLst>
          </p:cNvPr>
          <p:cNvSpPr/>
          <p:nvPr userDrawn="1"/>
        </p:nvSpPr>
        <p:spPr>
          <a:xfrm>
            <a:off x="182169" y="5666389"/>
            <a:ext cx="29006" cy="139823"/>
          </a:xfrm>
          <a:custGeom>
            <a:avLst/>
            <a:gdLst>
              <a:gd name="connsiteX0" fmla="*/ 28832 w 29006"/>
              <a:gd name="connsiteY0" fmla="*/ 0 h 139823"/>
              <a:gd name="connsiteX1" fmla="*/ 29006 w 29006"/>
              <a:gd name="connsiteY1" fmla="*/ 139823 h 139823"/>
              <a:gd name="connsiteX2" fmla="*/ 138 w 29006"/>
              <a:gd name="connsiteY2" fmla="*/ 139823 h 139823"/>
              <a:gd name="connsiteX3" fmla="*/ 0 w 29006"/>
              <a:gd name="connsiteY3" fmla="*/ 28904 h 139823"/>
              <a:gd name="connsiteX4" fmla="*/ 28832 w 29006"/>
              <a:gd name="connsiteY4" fmla="*/ 0 h 1398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06" h="139823">
                <a:moveTo>
                  <a:pt x="28832" y="0"/>
                </a:moveTo>
                <a:lnTo>
                  <a:pt x="29006" y="139823"/>
                </a:lnTo>
                <a:lnTo>
                  <a:pt x="138" y="139823"/>
                </a:lnTo>
                <a:lnTo>
                  <a:pt x="0" y="28904"/>
                </a:lnTo>
                <a:lnTo>
                  <a:pt x="28832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8" name="Freeform: Shape 167">
            <a:extLst>
              <a:ext uri="{FF2B5EF4-FFF2-40B4-BE49-F238E27FC236}">
                <a16:creationId xmlns:a16="http://schemas.microsoft.com/office/drawing/2014/main" id="{AAA80212-BA6E-448F-BA91-287462E1D34C}"/>
              </a:ext>
            </a:extLst>
          </p:cNvPr>
          <p:cNvSpPr/>
          <p:nvPr userDrawn="1"/>
        </p:nvSpPr>
        <p:spPr>
          <a:xfrm>
            <a:off x="121301" y="5727409"/>
            <a:ext cx="28931" cy="78803"/>
          </a:xfrm>
          <a:custGeom>
            <a:avLst/>
            <a:gdLst>
              <a:gd name="connsiteX0" fmla="*/ 28833 w 28931"/>
              <a:gd name="connsiteY0" fmla="*/ 0 h 78803"/>
              <a:gd name="connsiteX1" fmla="*/ 28931 w 28931"/>
              <a:gd name="connsiteY1" fmla="*/ 78803 h 78803"/>
              <a:gd name="connsiteX2" fmla="*/ 62 w 28931"/>
              <a:gd name="connsiteY2" fmla="*/ 78803 h 78803"/>
              <a:gd name="connsiteX3" fmla="*/ 0 w 28931"/>
              <a:gd name="connsiteY3" fmla="*/ 28904 h 78803"/>
              <a:gd name="connsiteX4" fmla="*/ 28833 w 28931"/>
              <a:gd name="connsiteY4" fmla="*/ 0 h 78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931" h="78803">
                <a:moveTo>
                  <a:pt x="28833" y="0"/>
                </a:moveTo>
                <a:lnTo>
                  <a:pt x="28931" y="78803"/>
                </a:lnTo>
                <a:lnTo>
                  <a:pt x="62" y="78803"/>
                </a:lnTo>
                <a:lnTo>
                  <a:pt x="0" y="28904"/>
                </a:lnTo>
                <a:lnTo>
                  <a:pt x="28833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7" name="Freeform: Shape 166">
            <a:extLst>
              <a:ext uri="{FF2B5EF4-FFF2-40B4-BE49-F238E27FC236}">
                <a16:creationId xmlns:a16="http://schemas.microsoft.com/office/drawing/2014/main" id="{5B8EBCCB-B7E3-4837-AA61-44D0A400EC96}"/>
              </a:ext>
            </a:extLst>
          </p:cNvPr>
          <p:cNvSpPr/>
          <p:nvPr userDrawn="1"/>
        </p:nvSpPr>
        <p:spPr>
          <a:xfrm>
            <a:off x="73127" y="5789229"/>
            <a:ext cx="16961" cy="16982"/>
          </a:xfrm>
          <a:custGeom>
            <a:avLst/>
            <a:gdLst>
              <a:gd name="connsiteX0" fmla="*/ 16940 w 16961"/>
              <a:gd name="connsiteY0" fmla="*/ 0 h 16982"/>
              <a:gd name="connsiteX1" fmla="*/ 16961 w 16961"/>
              <a:gd name="connsiteY1" fmla="*/ 16982 h 16982"/>
              <a:gd name="connsiteX2" fmla="*/ 0 w 16961"/>
              <a:gd name="connsiteY2" fmla="*/ 16982 h 16982"/>
              <a:gd name="connsiteX3" fmla="*/ 16940 w 16961"/>
              <a:gd name="connsiteY3" fmla="*/ 0 h 1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61" h="16982">
                <a:moveTo>
                  <a:pt x="16940" y="0"/>
                </a:moveTo>
                <a:lnTo>
                  <a:pt x="16961" y="16982"/>
                </a:lnTo>
                <a:lnTo>
                  <a:pt x="0" y="16982"/>
                </a:lnTo>
                <a:lnTo>
                  <a:pt x="1694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56661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Green">
    <p:bg>
      <p:bgPr>
        <a:solidFill>
          <a:srgbClr val="73277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27D3CDB-9FD6-4043-877D-0A148B11EBA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EF1976-2234-4FC6-8DF8-26E5DE7F2C4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18998487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Title Whit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655414FB-73FB-4664-AD39-50F684DD062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084172"/>
            <a:ext cx="9859116" cy="1158793"/>
          </a:xfrm>
        </p:spPr>
        <p:txBody>
          <a:bodyPr>
            <a:normAutofit/>
          </a:bodyPr>
          <a:lstStyle>
            <a:lvl1pPr>
              <a:defRPr sz="6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1059181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Presentation Titl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4793B-6555-4ED2-B5ED-08C84874D0DA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8027" y="3436073"/>
            <a:ext cx="4587643" cy="1313909"/>
          </a:xfrm>
        </p:spPr>
        <p:txBody>
          <a:bodyPr/>
          <a:lstStyle>
            <a:lvl1pPr marL="0" indent="0">
              <a:buNone/>
              <a:defRPr sz="24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Speaker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E9DA8F-203A-4878-9548-861F52C6F24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88027" y="549468"/>
            <a:ext cx="4928870" cy="2693324"/>
          </a:xfrm>
        </p:spPr>
        <p:txBody>
          <a:bodyPr anchor="b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Freeform 7">
            <a:extLst>
              <a:ext uri="{FF2B5EF4-FFF2-40B4-BE49-F238E27FC236}">
                <a16:creationId xmlns:a16="http://schemas.microsoft.com/office/drawing/2014/main" id="{258B54B2-F312-0802-BE21-98392013BF9E}"/>
              </a:ext>
            </a:extLst>
          </p:cNvPr>
          <p:cNvSpPr/>
          <p:nvPr userDrawn="1"/>
        </p:nvSpPr>
        <p:spPr>
          <a:xfrm>
            <a:off x="7276842" y="240110"/>
            <a:ext cx="4733450" cy="5088028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3339362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CA088C-573C-7347-A324-2691357D9B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947823-1D35-BD73-6910-E65CD9A621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03760C-BFE3-B842-4FF1-73C731E21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202606-463D-6C45-18FB-7DABD285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8252B6-9DC8-9371-7DF2-B53DFE738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6512225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F5243A-4BAA-33FC-EEB2-C6E551628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CE4443-92AA-1432-3A69-C300552E52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29186-7879-0E31-4F17-0DD000760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797D65-C246-171C-C27B-EC89452189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D20B93-A42A-4433-1246-046AA82BB3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74210339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2A705-2644-7533-0B90-843D4226B8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2DB7BB-DD8B-C710-EBA3-B7979D6036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58058-726E-BAF1-DCA4-395572001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ED06A-BB4B-2D63-7D39-B6E6121821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7ED91-5DED-39C6-0233-28EDE471E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1661821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A0988-DE0A-0A6C-E92F-6885A1EA8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2ABEED-0FA5-A481-88EC-E70D70026C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19F312-D815-9BD0-E433-C18C66076E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8146907-6BEF-7180-7CC4-3A146E5D0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1BF33C-F523-6C13-6737-DE302173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B5FBD29-F35B-EC32-81C1-C074FD6FB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7764177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6FAC65-D9EE-9E70-9181-3521979ABD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32AEE8-3F9E-D151-1EA8-4C30E6F00C0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5C55CE3-6C16-0E87-5C5D-1CC693E575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56DCC5-A6F3-DEE2-522B-FB3B068FC49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C0DAF1-A732-8330-F717-E5A38DFB07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01371A-05D4-A8A4-B9BF-D8241E309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47F290-629D-6ECF-6180-88CE057B46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4D42583-89B5-4633-8CA7-E6F11EC36B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2893101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BFD97-C7BE-3775-FF0F-F8C24A9DA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1D567E-FDA6-3B8C-3E1E-FB39FB30B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E9B733-BD55-6F47-B8B5-DEC5234ECD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6BBE34-9037-316D-C2B4-A9EA3DACF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0522959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84A152-CAE0-F393-FA82-240AC9C3CB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BEF11B-30B9-C9ED-32CF-30D98776DA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5DA5AE-3E94-465C-2320-4DB0F3E4C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5091510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5C039-CD38-E34D-7FFF-AC35095FC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2CED7F-F486-D9A1-73F6-3318C645A7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5B00413-B97B-1F42-194E-DCF8085818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322482-CC77-1F0F-4094-5B4CF94F6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2346EC-9277-926D-27F2-0CCCD87F8A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A68BE4-B5F8-435B-15B7-672EE7648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7839312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03E5D5-C74D-6D7A-7A3B-70C5FA362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AFEA7F1-D311-9B7B-84B4-02C0B8BDED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32A9179-F6FF-FF87-9EF2-91EF4BCDB4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8C4431-C56E-1DDE-0EC0-FBD7CBA10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BAB906D-14E3-6D51-B8B8-F40254FE15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1F68CC-6134-1049-5E9A-56EC4E10EF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01086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22F501-7195-00B1-4C7F-6E649A4870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032B648-8F62-9A6B-6B27-964405E678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583F76-14B1-7242-75DB-78A6C7676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4D3554-C82B-C688-18D8-C73A236186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E09DD0-EAEB-9D78-BC90-E0752DA78C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181352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peaker Intro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>
            <a:extLst>
              <a:ext uri="{FF2B5EF4-FFF2-40B4-BE49-F238E27FC236}">
                <a16:creationId xmlns:a16="http://schemas.microsoft.com/office/drawing/2014/main" id="{3748518F-33D3-49EC-8113-D8C621711E7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ltGray">
          <a:xfrm>
            <a:off x="7459320" y="745331"/>
            <a:ext cx="3389655" cy="4686300"/>
          </a:xfrm>
          <a:blipFill dpi="0" rotWithShape="1">
            <a:blip r:embed="rId3"/>
            <a:srcRect/>
            <a:stretch>
              <a:fillRect/>
            </a:stretch>
          </a:blipFill>
        </p:spPr>
        <p:txBody>
          <a:bodyPr tIns="548640" anchor="ctr" anchorCtr="0">
            <a:noAutofit/>
          </a:bodyPr>
          <a:lstStyle>
            <a:lvl1pPr marL="0" indent="0" algn="ctr">
              <a:buNone/>
              <a:defRPr sz="1568" b="1" cap="none" baseline="0">
                <a:gradFill>
                  <a:gsLst>
                    <a:gs pos="0">
                      <a:srgbClr val="FFFFFF"/>
                    </a:gs>
                    <a:gs pos="27000">
                      <a:srgbClr val="FFFFFF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0" name="Title 11">
            <a:extLst>
              <a:ext uri="{FF2B5EF4-FFF2-40B4-BE49-F238E27FC236}">
                <a16:creationId xmlns:a16="http://schemas.microsoft.com/office/drawing/2014/main" id="{2E8AEF51-F89E-4E34-997D-1CCC5B91B2C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6722" y="745331"/>
            <a:ext cx="5378450" cy="1884363"/>
          </a:xfrm>
        </p:spPr>
        <p:txBody>
          <a:bodyPr anchor="t">
            <a:noAutofit/>
          </a:bodyPr>
          <a:lstStyle>
            <a:lvl1pPr>
              <a:defRPr sz="6600" b="0" cap="none" spc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en-US" dirty="0"/>
              <a:t>Speaker Intro Slide</a:t>
            </a:r>
          </a:p>
        </p:txBody>
      </p:sp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147BC5EC-9BCC-4DB8-9927-D8FB56A7E1D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6721" y="3167307"/>
            <a:ext cx="5378451" cy="245763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800"/>
            </a:lvl2pPr>
          </a:lstStyle>
          <a:p>
            <a:r>
              <a:rPr lang="en-US" dirty="0"/>
              <a:t>Introduce yourself, include any of the following information: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Title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Company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Any User Group volunteer positions (ex. Board Member, User Group Leader)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Add a headshot to the right </a:t>
            </a:r>
            <a:r>
              <a:rPr lang="en-US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en-US" dirty="0">
              <a:solidFill>
                <a:schemeClr val="bg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440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527A4BE-44EB-4DBA-28BB-DA389D31A7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5459BB1-0FAE-934F-687C-3D0F6A1878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8965DE-E50F-39F3-2DE7-45F024EE41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95C0D61-E65F-5E81-6D9F-E733B3A17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CBA394-623E-327D-3D0E-03D4C63F1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3771558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A3C926-DB9B-5F72-F21E-2A776B5BDB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BF486B-525D-1878-0173-3BDBEE047E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139452-25BE-5614-244C-B00D6D2F0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9C78C2-8BDC-2739-78AF-A4BA36EE0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CC6108-599A-4AFA-CD0A-17BB849A63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999103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B0313-0A93-9435-97BF-6A1732A4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8A7E4-C898-D90E-0DD1-917F332817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0ECC60-EAB2-40B7-0A6F-56B8291ECC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C2FC08-BE96-B188-2CBA-262BBDB51D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C6073-7B44-EAC5-A00A-F2D9A0E32D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8419907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4FEFEF-326F-18EB-51E3-2373B5818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CD2837-22CF-2B5F-5A5B-A9E8AAF688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6F69B1-3344-2C34-6598-14E3C81CC9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991AF2-50DB-96B2-DB67-5150B45D0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008F4C-086A-47CF-3F7E-F9EBC0C2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4987856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8624B-5726-EB34-D4D4-72AF81D27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1B3DB-3C6B-9389-18F6-D2D71F44B3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5816FE-CF98-2FC7-2557-CD59331367B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0EED68-C10F-C49C-64B8-FE71FE6FD0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329B2C-1D13-FC42-45C2-9A690637EF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861529-9759-BC5C-60A4-DCB47695BC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6942919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65F99D-1B73-B7B7-4670-5996F535F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1AFCE4-A1B1-23AC-E80D-DDE65C0E34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A9F443-2EB3-7483-9F64-7D9E069D4D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41B55-7672-4A5B-F8F0-39F5801CFD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6A9BC-175E-5E66-7AF6-C9EF7B8622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276457E-91BE-E743-9B28-2570E72B4A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00501EF-6C82-CE2B-5C77-F62D2DB5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64FC0D9-4271-C958-578D-4A144161F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8773261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B5B45-CE04-F560-0270-1D5E664361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185F04-EDB1-957D-EA0F-A8E03BA9B3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757FF5-8B97-1568-03A9-DE16C65CE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BABB107-95AB-83AD-EEAE-BDB23F182B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916146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DDE8C9-7107-CAD6-DB78-4F7E35A877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77D9C8E-420D-0B0C-E669-E8E173F2C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C5E313-EEDE-BD5B-2087-631D83466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6149950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D2F77C-1363-9663-0F85-44380AAF3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0546C6-23C9-8E0A-78A2-481DA74A79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20BC2-504F-A523-B788-95B633EEF1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DF1D757-4EDE-3CA5-71CB-405A892BA7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4E3FB1-4794-6FF3-E8B0-6A3971B5E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81C7AD-08F7-B7D5-F16D-D2011B74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0305953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1D227E-D8FE-FECE-513C-478D5E1CE4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268A0D2-0A5A-37AB-B136-31C31F03588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36530F-E02D-3FD1-CDD9-D2B67521EC2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86537A-2E41-5E55-B42D-7E0FFEEE0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2D48551-BE3B-F821-97F4-F846428C32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6EE6E2-5F14-FAF1-4CBE-2F03C7F2E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084137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End Slide"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object&#10;&#10;Description generated with very high confidence" hidden="1">
            <a:extLst>
              <a:ext uri="{FF2B5EF4-FFF2-40B4-BE49-F238E27FC236}">
                <a16:creationId xmlns:a16="http://schemas.microsoft.com/office/drawing/2014/main" id="{C47C373B-006A-4A1D-9787-B7B16330A14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782" y="1774208"/>
            <a:ext cx="10534436" cy="2111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929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4076C-6E9A-6E05-DCF5-4FC76C026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B382CA-5481-C2EB-6EFA-52606F44B7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CD695C-FECB-754C-C62E-08138F7B2A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C1A06D-02B5-A324-7E0D-4E63444A77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341D36-7B98-1BB9-57B2-15E9E8D58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637880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B4161AF-C8D8-2098-81DE-36DA1C49D9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627349-DCCF-98AA-32FB-8B1AEB20D66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B1D33-F31B-D6BC-C269-7E7C8F2EB7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53C46D-47B2-BBF8-25BE-38B510D9F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85AE12-68A9-3577-C3E9-D7F29542D6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36532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9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roduct overview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1443" y="228439"/>
            <a:ext cx="68008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1525786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  <p15:guide id="4" pos="576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 right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>
            <a:extLst>
              <a:ext uri="{FF2B5EF4-FFF2-40B4-BE49-F238E27FC236}">
                <a16:creationId xmlns:a16="http://schemas.microsoft.com/office/drawing/2014/main" id="{0407AED1-9974-465A-BC9C-530E270105DE}"/>
              </a:ext>
            </a:extLst>
          </p:cNvPr>
          <p:cNvSpPr/>
          <p:nvPr userDrawn="1"/>
        </p:nvSpPr>
        <p:spPr>
          <a:xfrm flipH="1">
            <a:off x="0" y="2021358"/>
            <a:ext cx="2032942" cy="202996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3950" y="898524"/>
            <a:ext cx="634365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8CA33B9-D0BA-4ED1-B10C-9961E1B54FF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3949" y="2310817"/>
            <a:ext cx="6400800" cy="3657600"/>
          </a:xfrm>
        </p:spPr>
        <p:txBody>
          <a:bodyPr>
            <a:normAutofit/>
          </a:bodyPr>
          <a:lstStyle>
            <a:lvl1pPr marL="0" indent="0">
              <a:lnSpc>
                <a:spcPts val="2800"/>
              </a:lnSpc>
              <a:spcBef>
                <a:spcPts val="0"/>
              </a:spcBef>
              <a:buNone/>
              <a:defRPr sz="1800" baseline="0"/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808ADBC6-C9BE-4302-A86A-4AC842874C24}"/>
              </a:ext>
            </a:extLst>
          </p:cNvPr>
          <p:cNvSpPr/>
          <p:nvPr userDrawn="1"/>
        </p:nvSpPr>
        <p:spPr>
          <a:xfrm>
            <a:off x="2029604" y="2031653"/>
            <a:ext cx="2029968" cy="2029968"/>
          </a:xfrm>
          <a:custGeom>
            <a:avLst/>
            <a:gdLst>
              <a:gd name="connsiteX0" fmla="*/ 0 w 2029968"/>
              <a:gd name="connsiteY0" fmla="*/ 0 h 2029968"/>
              <a:gd name="connsiteX1" fmla="*/ 2029968 w 2029968"/>
              <a:gd name="connsiteY1" fmla="*/ 0 h 2029968"/>
              <a:gd name="connsiteX2" fmla="*/ 2029968 w 2029968"/>
              <a:gd name="connsiteY2" fmla="*/ 2029968 h 2029968"/>
              <a:gd name="connsiteX3" fmla="*/ 0 w 2029968"/>
              <a:gd name="connsiteY3" fmla="*/ 2029968 h 2029968"/>
              <a:gd name="connsiteX4" fmla="*/ 0 w 2029968"/>
              <a:gd name="connsiteY4" fmla="*/ 0 h 2029968"/>
              <a:gd name="connsiteX0" fmla="*/ 0 w 2029968"/>
              <a:gd name="connsiteY0" fmla="*/ 0 h 2029968"/>
              <a:gd name="connsiteX1" fmla="*/ 2029968 w 2029968"/>
              <a:gd name="connsiteY1" fmla="*/ 2029968 h 2029968"/>
              <a:gd name="connsiteX2" fmla="*/ 0 w 2029968"/>
              <a:gd name="connsiteY2" fmla="*/ 2029968 h 2029968"/>
              <a:gd name="connsiteX3" fmla="*/ 0 w 2029968"/>
              <a:gd name="connsiteY3" fmla="*/ 0 h 2029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29968" h="2029968">
                <a:moveTo>
                  <a:pt x="0" y="0"/>
                </a:moveTo>
                <a:lnTo>
                  <a:pt x="2029968" y="2029968"/>
                </a:lnTo>
                <a:lnTo>
                  <a:pt x="0" y="202996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2B04AFC-F339-4DFB-AA44-D68317065E02}"/>
              </a:ext>
            </a:extLst>
          </p:cNvPr>
          <p:cNvSpPr/>
          <p:nvPr userDrawn="1"/>
        </p:nvSpPr>
        <p:spPr>
          <a:xfrm>
            <a:off x="2050468" y="3833606"/>
            <a:ext cx="2029968" cy="202996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0" name="Picture 19" descr="A black and white striped pattern&#10;&#10;Description automatically generated with low confidence">
            <a:extLst>
              <a:ext uri="{FF2B5EF4-FFF2-40B4-BE49-F238E27FC236}">
                <a16:creationId xmlns:a16="http://schemas.microsoft.com/office/drawing/2014/main" id="{E88B2398-8473-499F-836C-F3AF518F5BB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8473" y="4858885"/>
            <a:ext cx="2019299" cy="999451"/>
          </a:xfrm>
          <a:prstGeom prst="rect">
            <a:avLst/>
          </a:prstGeom>
        </p:spPr>
      </p:pic>
      <p:pic>
        <p:nvPicPr>
          <p:cNvPr id="26" name="Graphic 25">
            <a:extLst>
              <a:ext uri="{FF2B5EF4-FFF2-40B4-BE49-F238E27FC236}">
                <a16:creationId xmlns:a16="http://schemas.microsoft.com/office/drawing/2014/main" id="{E1BC9BFE-80C0-4DA9-92DB-070C41E412B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0800000">
            <a:off x="-9867" y="-1076"/>
            <a:ext cx="2029968" cy="2029968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20268D7D-D5FB-492C-8D00-3E866534BD42}"/>
              </a:ext>
            </a:extLst>
          </p:cNvPr>
          <p:cNvSpPr/>
          <p:nvPr userDrawn="1"/>
        </p:nvSpPr>
        <p:spPr>
          <a:xfrm flipH="1">
            <a:off x="9122" y="3843901"/>
            <a:ext cx="2032942" cy="202996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54BCEF24-C76B-44E5-A457-E55658E8EB8B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-15756" y="3850370"/>
            <a:ext cx="2029968" cy="2029968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:a16="http://schemas.microsoft.com/office/drawing/2014/main" id="{18216784-417D-44A8-8CF1-C0CAF410EB9B}"/>
              </a:ext>
            </a:extLst>
          </p:cNvPr>
          <p:cNvGrpSpPr/>
          <p:nvPr userDrawn="1"/>
        </p:nvGrpSpPr>
        <p:grpSpPr>
          <a:xfrm>
            <a:off x="100242" y="2099803"/>
            <a:ext cx="1920240" cy="1920240"/>
            <a:chOff x="5361924" y="7472790"/>
            <a:chExt cx="1828800" cy="1828800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FFF90BA2-E949-4FDF-A88E-B68F607E3205}"/>
                </a:ext>
              </a:extLst>
            </p:cNvPr>
            <p:cNvGrpSpPr/>
            <p:nvPr userDrawn="1"/>
          </p:nvGrpSpPr>
          <p:grpSpPr>
            <a:xfrm>
              <a:off x="5361924" y="7472790"/>
              <a:ext cx="1828800" cy="1828800"/>
              <a:chOff x="5361924" y="7472790"/>
              <a:chExt cx="1828800" cy="1828800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41F18930-2C24-4BA6-A1EB-BF1644EE8558}"/>
                  </a:ext>
                </a:extLst>
              </p:cNvPr>
              <p:cNvGrpSpPr/>
              <p:nvPr userDrawn="1"/>
            </p:nvGrpSpPr>
            <p:grpSpPr>
              <a:xfrm>
                <a:off x="5361924" y="7472790"/>
                <a:ext cx="1828800" cy="1828800"/>
                <a:chOff x="5388428" y="7173291"/>
                <a:chExt cx="1828800" cy="1828800"/>
              </a:xfrm>
            </p:grpSpPr>
            <p:grpSp>
              <p:nvGrpSpPr>
                <p:cNvPr id="49" name="Group 48">
                  <a:extLst>
                    <a:ext uri="{FF2B5EF4-FFF2-40B4-BE49-F238E27FC236}">
                      <a16:creationId xmlns:a16="http://schemas.microsoft.com/office/drawing/2014/main" id="{D5953E65-C24C-4C83-86BB-E4A6D2532FDF}"/>
                    </a:ext>
                  </a:extLst>
                </p:cNvPr>
                <p:cNvGrpSpPr/>
                <p:nvPr userDrawn="1"/>
              </p:nvGrpSpPr>
              <p:grpSpPr>
                <a:xfrm>
                  <a:off x="5388428" y="7173291"/>
                  <a:ext cx="1828800" cy="1828800"/>
                  <a:chOff x="5388428" y="7173291"/>
                  <a:chExt cx="1828800" cy="1828800"/>
                </a:xfrm>
              </p:grpSpPr>
              <p:grpSp>
                <p:nvGrpSpPr>
                  <p:cNvPr id="51" name="Group 50">
                    <a:extLst>
                      <a:ext uri="{FF2B5EF4-FFF2-40B4-BE49-F238E27FC236}">
                        <a16:creationId xmlns:a16="http://schemas.microsoft.com/office/drawing/2014/main" id="{0B9DA7A8-A66E-4E0E-92DF-B3FF112EBB70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5388428" y="7173291"/>
                    <a:ext cx="1828800" cy="1828800"/>
                    <a:chOff x="5579044" y="7049770"/>
                    <a:chExt cx="1828800" cy="1828800"/>
                  </a:xfrm>
                </p:grpSpPr>
                <p:grpSp>
                  <p:nvGrpSpPr>
                    <p:cNvPr id="53" name="Group 52">
                      <a:extLst>
                        <a:ext uri="{FF2B5EF4-FFF2-40B4-BE49-F238E27FC236}">
                          <a16:creationId xmlns:a16="http://schemas.microsoft.com/office/drawing/2014/main" id="{94E74739-1964-4A3C-B2E5-28FEF5EF8E49}"/>
                        </a:ext>
                      </a:extLst>
                    </p:cNvPr>
                    <p:cNvGrpSpPr/>
                    <p:nvPr userDrawn="1"/>
                  </p:nvGrpSpPr>
                  <p:grpSpPr>
                    <a:xfrm>
                      <a:off x="5579044" y="7049770"/>
                      <a:ext cx="1828800" cy="1828800"/>
                      <a:chOff x="5579044" y="7049770"/>
                      <a:chExt cx="1828800" cy="1828800"/>
                    </a:xfrm>
                  </p:grpSpPr>
                  <p:grpSp>
                    <p:nvGrpSpPr>
                      <p:cNvPr id="55" name="Group 54">
                        <a:extLst>
                          <a:ext uri="{FF2B5EF4-FFF2-40B4-BE49-F238E27FC236}">
                            <a16:creationId xmlns:a16="http://schemas.microsoft.com/office/drawing/2014/main" id="{E31C22DC-76BD-4E83-8A1A-B7AE70B2E8FE}"/>
                          </a:ext>
                        </a:extLst>
                      </p:cNvPr>
                      <p:cNvGrpSpPr/>
                      <p:nvPr userDrawn="1"/>
                    </p:nvGrpSpPr>
                    <p:grpSpPr>
                      <a:xfrm>
                        <a:off x="5579044" y="7049770"/>
                        <a:ext cx="1828800" cy="1828800"/>
                        <a:chOff x="5579044" y="7049770"/>
                        <a:chExt cx="1828800" cy="1828800"/>
                      </a:xfrm>
                    </p:grpSpPr>
                    <p:grpSp>
                      <p:nvGrpSpPr>
                        <p:cNvPr id="57" name="Group 56">
                          <a:extLst>
                            <a:ext uri="{FF2B5EF4-FFF2-40B4-BE49-F238E27FC236}">
                              <a16:creationId xmlns:a16="http://schemas.microsoft.com/office/drawing/2014/main" id="{F63C700C-5749-4BA1-8128-78559312E825}"/>
                            </a:ext>
                          </a:extLst>
                        </p:cNvPr>
                        <p:cNvGrpSpPr/>
                        <p:nvPr userDrawn="1"/>
                      </p:nvGrpSpPr>
                      <p:grpSpPr>
                        <a:xfrm>
                          <a:off x="5579044" y="7049770"/>
                          <a:ext cx="1828800" cy="1828800"/>
                          <a:chOff x="5579044" y="7049770"/>
                          <a:chExt cx="1828800" cy="1828800"/>
                        </a:xfrm>
                      </p:grpSpPr>
                      <p:sp>
                        <p:nvSpPr>
                          <p:cNvPr id="59" name="Oval 58">
                            <a:extLst>
                              <a:ext uri="{FF2B5EF4-FFF2-40B4-BE49-F238E27FC236}">
                                <a16:creationId xmlns:a16="http://schemas.microsoft.com/office/drawing/2014/main" id="{EC81C305-3A69-4634-8A07-56F8272122AF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579044" y="7049770"/>
                            <a:ext cx="1828800" cy="182880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  <p:sp>
                        <p:nvSpPr>
                          <p:cNvPr id="60" name="Oval 59">
                            <a:extLst>
                              <a:ext uri="{FF2B5EF4-FFF2-40B4-BE49-F238E27FC236}">
                                <a16:creationId xmlns:a16="http://schemas.microsoft.com/office/drawing/2014/main" id="{A14AAEDA-8F87-420D-A6BD-FF115C08EB7A}"/>
                              </a:ext>
                            </a:extLst>
                          </p:cNvPr>
                          <p:cNvSpPr/>
                          <p:nvPr userDrawn="1"/>
                        </p:nvSpPr>
                        <p:spPr>
                          <a:xfrm>
                            <a:off x="5647624" y="7118350"/>
                            <a:ext cx="1691640" cy="1691640"/>
                          </a:xfrm>
                          <a:prstGeom prst="ellipse">
                            <a:avLst/>
                          </a:prstGeom>
                          <a:noFill/>
                          <a:ln w="25400">
                            <a:solidFill>
                              <a:schemeClr val="accent1"/>
                            </a:solidFill>
                          </a:ln>
                        </p:spPr>
                        <p:style>
                          <a:lnRef idx="2">
                            <a:schemeClr val="accent1">
                              <a:shade val="50000"/>
                            </a:schemeClr>
                          </a:lnRef>
                          <a:fillRef idx="1">
                            <a:schemeClr val="accent1"/>
                          </a:fillRef>
                          <a:effectRef idx="0">
                            <a:schemeClr val="accent1"/>
                          </a:effectRef>
                          <a:fontRef idx="minor">
                            <a:schemeClr val="lt1"/>
                          </a:fontRef>
                        </p:style>
                        <p:txBody>
                          <a:bodyPr rtlCol="0" anchor="ctr"/>
                          <a:lstStyle/>
                          <a:p>
                            <a:pPr algn="ctr"/>
                            <a:r>
                              <a:rPr lang="en-US" dirty="0"/>
                              <a:t> </a:t>
                            </a:r>
                          </a:p>
                        </p:txBody>
                      </p:sp>
                    </p:grpSp>
                    <p:sp>
                      <p:nvSpPr>
                        <p:cNvPr id="58" name="Oval 57">
                          <a:extLst>
                            <a:ext uri="{FF2B5EF4-FFF2-40B4-BE49-F238E27FC236}">
                              <a16:creationId xmlns:a16="http://schemas.microsoft.com/office/drawing/2014/main" id="{A1FA4EA0-701D-49A3-8962-1BD0CE6E9C0E}"/>
                            </a:ext>
                          </a:extLst>
                        </p:cNvPr>
                        <p:cNvSpPr/>
                        <p:nvPr userDrawn="1"/>
                      </p:nvSpPr>
                      <p:spPr>
                        <a:xfrm>
                          <a:off x="5716204" y="7186930"/>
                          <a:ext cx="1554480" cy="1554480"/>
                        </a:xfrm>
                        <a:prstGeom prst="ellipse">
                          <a:avLst/>
                        </a:prstGeom>
                        <a:noFill/>
                        <a:ln w="25400">
                          <a:solidFill>
                            <a:schemeClr val="accent1"/>
                          </a:solidFill>
                        </a:ln>
                      </p:spPr>
                      <p:style>
                        <a:lnRef idx="2">
                          <a:schemeClr val="accent1">
                            <a:shade val="50000"/>
                          </a:schemeClr>
                        </a:lnRef>
                        <a:fillRef idx="1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lang="en-US" dirty="0"/>
                            <a:t> </a:t>
                          </a:r>
                        </a:p>
                      </p:txBody>
                    </p:sp>
                  </p:grpSp>
                  <p:sp>
                    <p:nvSpPr>
                      <p:cNvPr id="56" name="Oval 55">
                        <a:extLst>
                          <a:ext uri="{FF2B5EF4-FFF2-40B4-BE49-F238E27FC236}">
                            <a16:creationId xmlns:a16="http://schemas.microsoft.com/office/drawing/2014/main" id="{E362A8AA-1110-4C1C-9922-60F7D43E82B0}"/>
                          </a:ext>
                        </a:extLst>
                      </p:cNvPr>
                      <p:cNvSpPr/>
                      <p:nvPr userDrawn="1"/>
                    </p:nvSpPr>
                    <p:spPr>
                      <a:xfrm>
                        <a:off x="5784784" y="7255510"/>
                        <a:ext cx="1417320" cy="1417320"/>
                      </a:xfrm>
                      <a:prstGeom prst="ellipse">
                        <a:avLst/>
                      </a:prstGeom>
                      <a:noFill/>
                      <a:ln w="25400">
                        <a:solidFill>
                          <a:schemeClr val="accent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dirty="0"/>
                          <a:t> </a:t>
                        </a:r>
                      </a:p>
                    </p:txBody>
                  </p:sp>
                </p:grpSp>
                <p:sp>
                  <p:nvSpPr>
                    <p:cNvPr id="54" name="Oval 53">
                      <a:extLst>
                        <a:ext uri="{FF2B5EF4-FFF2-40B4-BE49-F238E27FC236}">
                          <a16:creationId xmlns:a16="http://schemas.microsoft.com/office/drawing/2014/main" id="{BC8B72EE-335A-4030-B500-7E6FB4D24F18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5853364" y="7324090"/>
                      <a:ext cx="1280160" cy="1280160"/>
                    </a:xfrm>
                    <a:prstGeom prst="ellipse">
                      <a:avLst/>
                    </a:prstGeom>
                    <a:noFill/>
                    <a:ln w="25400">
                      <a:solidFill>
                        <a:schemeClr val="accent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dirty="0"/>
                        <a:t> </a:t>
                      </a:r>
                    </a:p>
                  </p:txBody>
                </p:sp>
              </p:grp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10167348-D9AA-4440-8569-849A6B0F2C2D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5731328" y="7516191"/>
                    <a:ext cx="1143000" cy="1143000"/>
                  </a:xfrm>
                  <a:prstGeom prst="ellipse">
                    <a:avLst/>
                  </a:prstGeom>
                  <a:noFill/>
                  <a:ln w="25400">
                    <a:solidFill>
                      <a:schemeClr val="accent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dirty="0"/>
                      <a:t> </a:t>
                    </a:r>
                  </a:p>
                </p:txBody>
              </p:sp>
            </p:grpSp>
            <p:sp>
              <p:nvSpPr>
                <p:cNvPr id="50" name="Oval 49">
                  <a:extLst>
                    <a:ext uri="{FF2B5EF4-FFF2-40B4-BE49-F238E27FC236}">
                      <a16:creationId xmlns:a16="http://schemas.microsoft.com/office/drawing/2014/main" id="{A5616AB2-7A83-42C0-883C-FFA27D5468CE}"/>
                    </a:ext>
                  </a:extLst>
                </p:cNvPr>
                <p:cNvSpPr/>
                <p:nvPr userDrawn="1"/>
              </p:nvSpPr>
              <p:spPr>
                <a:xfrm>
                  <a:off x="5799908" y="7584771"/>
                  <a:ext cx="1005840" cy="1005840"/>
                </a:xfrm>
                <a:prstGeom prst="ellipse">
                  <a:avLst/>
                </a:prstGeom>
                <a:noFill/>
                <a:ln w="25400">
                  <a:solidFill>
                    <a:schemeClr val="accent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/>
                    <a:t> </a:t>
                  </a:r>
                </a:p>
              </p:txBody>
            </p:sp>
          </p:grpSp>
          <p:sp>
            <p:nvSpPr>
              <p:cNvPr id="44" name="Oval 43">
                <a:extLst>
                  <a:ext uri="{FF2B5EF4-FFF2-40B4-BE49-F238E27FC236}">
                    <a16:creationId xmlns:a16="http://schemas.microsoft.com/office/drawing/2014/main" id="{6A9CA073-4F0B-4787-B46D-7886261E945E}"/>
                  </a:ext>
                </a:extLst>
              </p:cNvPr>
              <p:cNvSpPr/>
              <p:nvPr userDrawn="1"/>
            </p:nvSpPr>
            <p:spPr>
              <a:xfrm>
                <a:off x="5841984" y="7952850"/>
                <a:ext cx="868680" cy="86868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5" name="Oval 44">
                <a:extLst>
                  <a:ext uri="{FF2B5EF4-FFF2-40B4-BE49-F238E27FC236}">
                    <a16:creationId xmlns:a16="http://schemas.microsoft.com/office/drawing/2014/main" id="{9AF901A3-1EC5-458F-A653-74CCEAE9A13D}"/>
                  </a:ext>
                </a:extLst>
              </p:cNvPr>
              <p:cNvSpPr/>
              <p:nvPr userDrawn="1"/>
            </p:nvSpPr>
            <p:spPr>
              <a:xfrm>
                <a:off x="5910564" y="8021430"/>
                <a:ext cx="731520" cy="73152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6" name="Oval 45">
                <a:extLst>
                  <a:ext uri="{FF2B5EF4-FFF2-40B4-BE49-F238E27FC236}">
                    <a16:creationId xmlns:a16="http://schemas.microsoft.com/office/drawing/2014/main" id="{4D5E35A9-4BB5-48F3-AE34-E1BDD3343EB1}"/>
                  </a:ext>
                </a:extLst>
              </p:cNvPr>
              <p:cNvSpPr/>
              <p:nvPr userDrawn="1"/>
            </p:nvSpPr>
            <p:spPr>
              <a:xfrm>
                <a:off x="5979144" y="8090010"/>
                <a:ext cx="594360" cy="59436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9A549D5-A823-49C4-8C36-D074E6E039B9}"/>
                  </a:ext>
                </a:extLst>
              </p:cNvPr>
              <p:cNvSpPr/>
              <p:nvPr userDrawn="1"/>
            </p:nvSpPr>
            <p:spPr>
              <a:xfrm>
                <a:off x="6047724" y="8158590"/>
                <a:ext cx="457200" cy="45720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6A767C47-7246-4B50-8E78-82766365754A}"/>
                  </a:ext>
                </a:extLst>
              </p:cNvPr>
              <p:cNvSpPr/>
              <p:nvPr userDrawn="1"/>
            </p:nvSpPr>
            <p:spPr>
              <a:xfrm>
                <a:off x="6116304" y="8227170"/>
                <a:ext cx="320040" cy="320040"/>
              </a:xfrm>
              <a:prstGeom prst="ellipse">
                <a:avLst/>
              </a:prstGeom>
              <a:noFill/>
              <a:ln w="2540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 </a:t>
                </a:r>
              </a:p>
            </p:txBody>
          </p:sp>
        </p:grpSp>
        <p:sp>
          <p:nvSpPr>
            <p:cNvPr id="42" name="Oval 41">
              <a:extLst>
                <a:ext uri="{FF2B5EF4-FFF2-40B4-BE49-F238E27FC236}">
                  <a16:creationId xmlns:a16="http://schemas.microsoft.com/office/drawing/2014/main" id="{0AEE1DDC-07C3-4204-A3B1-BB7C77C0622B}"/>
                </a:ext>
              </a:extLst>
            </p:cNvPr>
            <p:cNvSpPr/>
            <p:nvPr userDrawn="1"/>
          </p:nvSpPr>
          <p:spPr>
            <a:xfrm>
              <a:off x="6184884" y="8295750"/>
              <a:ext cx="182880" cy="182880"/>
            </a:xfrm>
            <a:prstGeom prst="ellipse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 </a:t>
              </a:r>
            </a:p>
          </p:txBody>
        </p:sp>
      </p:grpSp>
      <p:sp>
        <p:nvSpPr>
          <p:cNvPr id="75" name="Rectangle 74">
            <a:extLst>
              <a:ext uri="{FF2B5EF4-FFF2-40B4-BE49-F238E27FC236}">
                <a16:creationId xmlns:a16="http://schemas.microsoft.com/office/drawing/2014/main" id="{15DA288D-BE35-46E8-AA86-9F28D8504DAB}"/>
              </a:ext>
            </a:extLst>
          </p:cNvPr>
          <p:cNvSpPr/>
          <p:nvPr userDrawn="1"/>
        </p:nvSpPr>
        <p:spPr>
          <a:xfrm>
            <a:off x="0" y="4043197"/>
            <a:ext cx="2029968" cy="78456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Freeform: Shape 73">
            <a:extLst>
              <a:ext uri="{FF2B5EF4-FFF2-40B4-BE49-F238E27FC236}">
                <a16:creationId xmlns:a16="http://schemas.microsoft.com/office/drawing/2014/main" id="{72557B54-30A3-4192-9D51-EE28AF522DE9}"/>
              </a:ext>
            </a:extLst>
          </p:cNvPr>
          <p:cNvSpPr/>
          <p:nvPr userDrawn="1"/>
        </p:nvSpPr>
        <p:spPr>
          <a:xfrm>
            <a:off x="0" y="2021358"/>
            <a:ext cx="1014984" cy="2029968"/>
          </a:xfrm>
          <a:custGeom>
            <a:avLst/>
            <a:gdLst>
              <a:gd name="connsiteX0" fmla="*/ 1248 w 915648"/>
              <a:gd name="connsiteY0" fmla="*/ 0 h 1828800"/>
              <a:gd name="connsiteX1" fmla="*/ 915648 w 915648"/>
              <a:gd name="connsiteY1" fmla="*/ 914400 h 1828800"/>
              <a:gd name="connsiteX2" fmla="*/ 1248 w 915648"/>
              <a:gd name="connsiteY2" fmla="*/ 1828800 h 1828800"/>
              <a:gd name="connsiteX3" fmla="*/ 0 w 915648"/>
              <a:gd name="connsiteY3" fmla="*/ 1828737 h 1828800"/>
              <a:gd name="connsiteX4" fmla="*/ 0 w 915648"/>
              <a:gd name="connsiteY4" fmla="*/ 63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648" h="1828800">
                <a:moveTo>
                  <a:pt x="1248" y="0"/>
                </a:moveTo>
                <a:cubicBezTo>
                  <a:pt x="506257" y="0"/>
                  <a:pt x="915648" y="409391"/>
                  <a:pt x="915648" y="914400"/>
                </a:cubicBezTo>
                <a:cubicBezTo>
                  <a:pt x="915648" y="1419409"/>
                  <a:pt x="506257" y="1828800"/>
                  <a:pt x="1248" y="1828800"/>
                </a:cubicBezTo>
                <a:lnTo>
                  <a:pt x="0" y="1828737"/>
                </a:lnTo>
                <a:lnTo>
                  <a:pt x="0" y="63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66" name="Straight Connector 65">
            <a:extLst>
              <a:ext uri="{FF2B5EF4-FFF2-40B4-BE49-F238E27FC236}">
                <a16:creationId xmlns:a16="http://schemas.microsoft.com/office/drawing/2014/main" id="{2208FD0E-034D-4DF3-85D7-F0EBE2775B58}"/>
              </a:ext>
            </a:extLst>
          </p:cNvPr>
          <p:cNvCxnSpPr>
            <a:cxnSpLocks/>
          </p:cNvCxnSpPr>
          <p:nvPr userDrawn="1"/>
        </p:nvCxnSpPr>
        <p:spPr>
          <a:xfrm>
            <a:off x="10632" y="-7753"/>
            <a:ext cx="4052352" cy="4040860"/>
          </a:xfrm>
          <a:prstGeom prst="line">
            <a:avLst/>
          </a:prstGeom>
          <a:ln w="508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Oval 70">
            <a:extLst>
              <a:ext uri="{FF2B5EF4-FFF2-40B4-BE49-F238E27FC236}">
                <a16:creationId xmlns:a16="http://schemas.microsoft.com/office/drawing/2014/main" id="{E20239FE-47D0-4B4F-8440-F859F368C141}"/>
              </a:ext>
            </a:extLst>
          </p:cNvPr>
          <p:cNvSpPr/>
          <p:nvPr userDrawn="1"/>
        </p:nvSpPr>
        <p:spPr>
          <a:xfrm>
            <a:off x="3903349" y="3869829"/>
            <a:ext cx="274320" cy="27432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4805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>
          <p15:clr>
            <a:srgbClr val="FBAE40"/>
          </p15:clr>
        </p15:guide>
        <p15:guide id="2" pos="7104">
          <p15:clr>
            <a:srgbClr val="FBAE40"/>
          </p15:clr>
        </p15:guide>
        <p15:guide id="3" pos="7392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bg>
      <p:bgPr>
        <a:blipFill dpi="0" rotWithShape="1">
          <a:blip r:embed="rId2">
            <a:alphaModFix amt="20000"/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AE12D1-08AF-45E9-A34A-BDE9E860BA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37760" y="898524"/>
            <a:ext cx="6339840" cy="1325880"/>
          </a:xfrm>
        </p:spPr>
        <p:txBody>
          <a:bodyPr anchor="t" anchorCtr="0"/>
          <a:lstStyle>
            <a:lvl1pPr>
              <a:defRPr cap="all" baseline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46EB74-3A91-4DAA-ACF3-FF090B2F7C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-145998" y="-2012059"/>
            <a:ext cx="5242592" cy="7843456"/>
            <a:chOff x="-193623" y="-983359"/>
            <a:chExt cx="5242592" cy="7843456"/>
          </a:xfrm>
        </p:grpSpPr>
        <p:pic>
          <p:nvPicPr>
            <p:cNvPr id="26" name="Graphic 25">
              <a:extLst>
                <a:ext uri="{FF2B5EF4-FFF2-40B4-BE49-F238E27FC236}">
                  <a16:creationId xmlns:a16="http://schemas.microsoft.com/office/drawing/2014/main" id="{E1BC9BFE-80C0-4DA9-92DB-070C41E412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8097646">
              <a:off x="1569916" y="-983359"/>
              <a:ext cx="2029968" cy="2029968"/>
            </a:xfrm>
            <a:prstGeom prst="rect">
              <a:avLst/>
            </a:prstGeom>
          </p:spPr>
        </p:pic>
        <p:sp>
          <p:nvSpPr>
            <p:cNvPr id="8" name="Rectangle 23">
              <a:extLst>
                <a:ext uri="{FF2B5EF4-FFF2-40B4-BE49-F238E27FC236}">
                  <a16:creationId xmlns:a16="http://schemas.microsoft.com/office/drawing/2014/main" id="{F5ED01E4-35BF-4165-86B2-E3BDFD91D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8190">
              <a:off x="141725" y="458228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B7E6DD28-C71B-4484-973A-D12A277300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 rot="18902533">
              <a:off x="1574706" y="1900474"/>
              <a:ext cx="2029968" cy="2029968"/>
            </a:xfrm>
            <a:prstGeom prst="rect">
              <a:avLst/>
            </a:prstGeom>
          </p:spPr>
        </p:pic>
        <p:sp>
          <p:nvSpPr>
            <p:cNvPr id="11" name="Rectangle 23">
              <a:extLst>
                <a:ext uri="{FF2B5EF4-FFF2-40B4-BE49-F238E27FC236}">
                  <a16:creationId xmlns:a16="http://schemas.microsoft.com/office/drawing/2014/main" id="{AB403917-256D-4254-A12F-F8BD19470C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8900000">
              <a:off x="1580257" y="1923515"/>
              <a:ext cx="2029968" cy="2029968"/>
            </a:xfrm>
            <a:custGeom>
              <a:avLst/>
              <a:gdLst>
                <a:gd name="connsiteX0" fmla="*/ 0 w 2029968"/>
                <a:gd name="connsiteY0" fmla="*/ 0 h 2029968"/>
                <a:gd name="connsiteX1" fmla="*/ 2029968 w 2029968"/>
                <a:gd name="connsiteY1" fmla="*/ 0 h 2029968"/>
                <a:gd name="connsiteX2" fmla="*/ 2029968 w 2029968"/>
                <a:gd name="connsiteY2" fmla="*/ 2029968 h 2029968"/>
                <a:gd name="connsiteX3" fmla="*/ 0 w 2029968"/>
                <a:gd name="connsiteY3" fmla="*/ 2029968 h 2029968"/>
                <a:gd name="connsiteX4" fmla="*/ 0 w 2029968"/>
                <a:gd name="connsiteY4" fmla="*/ 0 h 2029968"/>
                <a:gd name="connsiteX0" fmla="*/ 0 w 2029968"/>
                <a:gd name="connsiteY0" fmla="*/ 0 h 2029968"/>
                <a:gd name="connsiteX1" fmla="*/ 2029968 w 2029968"/>
                <a:gd name="connsiteY1" fmla="*/ 2029968 h 2029968"/>
                <a:gd name="connsiteX2" fmla="*/ 0 w 2029968"/>
                <a:gd name="connsiteY2" fmla="*/ 2029968 h 2029968"/>
                <a:gd name="connsiteX3" fmla="*/ 0 w 2029968"/>
                <a:gd name="connsiteY3" fmla="*/ 0 h 20299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9968" h="2029968">
                  <a:moveTo>
                    <a:pt x="0" y="0"/>
                  </a:moveTo>
                  <a:lnTo>
                    <a:pt x="2029968" y="2029968"/>
                  </a:lnTo>
                  <a:lnTo>
                    <a:pt x="0" y="20299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EB06A536-5FCB-4761-9EFF-D54BE44B1F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2708786">
              <a:off x="145529" y="3355869"/>
              <a:ext cx="2029968" cy="2029968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3B73C61F-3D48-4791-8280-D98D2C01E0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13489227">
              <a:off x="3019001" y="3357927"/>
              <a:ext cx="2029968" cy="2029968"/>
            </a:xfrm>
            <a:prstGeom prst="rect">
              <a:avLst/>
            </a:prstGeom>
          </p:spPr>
        </p:pic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4213EEF-F759-4045-9F53-49C1B4ECED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 userDrawn="1"/>
          </p:nvGrpSpPr>
          <p:grpSpPr>
            <a:xfrm>
              <a:off x="1159403" y="5806395"/>
              <a:ext cx="2870810" cy="1000774"/>
              <a:chOff x="-13699" y="5839164"/>
              <a:chExt cx="2862790" cy="1000774"/>
            </a:xfrm>
          </p:grpSpPr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2EA4D38A-6ACD-4296-B454-E5BD7EAC7990}"/>
                  </a:ext>
                </a:extLst>
              </p:cNvPr>
              <p:cNvSpPr/>
              <p:nvPr userDrawn="1"/>
            </p:nvSpPr>
            <p:spPr>
              <a:xfrm>
                <a:off x="-13699" y="5839164"/>
                <a:ext cx="2862790" cy="28868"/>
              </a:xfrm>
              <a:custGeom>
                <a:avLst/>
                <a:gdLst>
                  <a:gd name="connsiteX0" fmla="*/ 0 w 2862790"/>
                  <a:gd name="connsiteY0" fmla="*/ 0 h 28868"/>
                  <a:gd name="connsiteX1" fmla="*/ 2862790 w 2862790"/>
                  <a:gd name="connsiteY1" fmla="*/ 0 h 28868"/>
                  <a:gd name="connsiteX2" fmla="*/ 2833921 w 2862790"/>
                  <a:gd name="connsiteY2" fmla="*/ 28868 h 28868"/>
                  <a:gd name="connsiteX3" fmla="*/ 28868 w 2862790"/>
                  <a:gd name="connsiteY3" fmla="*/ 28868 h 28868"/>
                  <a:gd name="connsiteX4" fmla="*/ 0 w 286279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862790" h="28868">
                    <a:moveTo>
                      <a:pt x="0" y="0"/>
                    </a:moveTo>
                    <a:lnTo>
                      <a:pt x="2862790" y="0"/>
                    </a:lnTo>
                    <a:lnTo>
                      <a:pt x="2833921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74E32D04-F635-443B-B642-A509F0473CB5}"/>
                  </a:ext>
                </a:extLst>
              </p:cNvPr>
              <p:cNvSpPr/>
              <p:nvPr userDrawn="1"/>
            </p:nvSpPr>
            <p:spPr>
              <a:xfrm>
                <a:off x="47246" y="5900109"/>
                <a:ext cx="2740900" cy="28868"/>
              </a:xfrm>
              <a:custGeom>
                <a:avLst/>
                <a:gdLst>
                  <a:gd name="connsiteX0" fmla="*/ 0 w 2740900"/>
                  <a:gd name="connsiteY0" fmla="*/ 0 h 28868"/>
                  <a:gd name="connsiteX1" fmla="*/ 2740900 w 2740900"/>
                  <a:gd name="connsiteY1" fmla="*/ 0 h 28868"/>
                  <a:gd name="connsiteX2" fmla="*/ 2712032 w 2740900"/>
                  <a:gd name="connsiteY2" fmla="*/ 28868 h 28868"/>
                  <a:gd name="connsiteX3" fmla="*/ 28868 w 2740900"/>
                  <a:gd name="connsiteY3" fmla="*/ 28868 h 28868"/>
                  <a:gd name="connsiteX4" fmla="*/ 0 w 2740900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740900" h="28868">
                    <a:moveTo>
                      <a:pt x="0" y="0"/>
                    </a:moveTo>
                    <a:lnTo>
                      <a:pt x="2740900" y="0"/>
                    </a:lnTo>
                    <a:lnTo>
                      <a:pt x="2712032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C95F7659-0C0B-4798-8392-E6B36B62DEA4}"/>
                  </a:ext>
                </a:extLst>
              </p:cNvPr>
              <p:cNvSpPr/>
              <p:nvPr userDrawn="1"/>
            </p:nvSpPr>
            <p:spPr>
              <a:xfrm>
                <a:off x="108992" y="5960251"/>
                <a:ext cx="2619012" cy="29671"/>
              </a:xfrm>
              <a:custGeom>
                <a:avLst/>
                <a:gdLst>
                  <a:gd name="connsiteX0" fmla="*/ 0 w 2619012"/>
                  <a:gd name="connsiteY0" fmla="*/ 0 h 29671"/>
                  <a:gd name="connsiteX1" fmla="*/ 2619012 w 2619012"/>
                  <a:gd name="connsiteY1" fmla="*/ 0 h 29671"/>
                  <a:gd name="connsiteX2" fmla="*/ 2590143 w 2619012"/>
                  <a:gd name="connsiteY2" fmla="*/ 28868 h 29671"/>
                  <a:gd name="connsiteX3" fmla="*/ 28067 w 2619012"/>
                  <a:gd name="connsiteY3" fmla="*/ 29671 h 29671"/>
                  <a:gd name="connsiteX4" fmla="*/ 28869 w 2619012"/>
                  <a:gd name="connsiteY4" fmla="*/ 28869 h 29671"/>
                  <a:gd name="connsiteX5" fmla="*/ 0 w 2619012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619012" h="29671">
                    <a:moveTo>
                      <a:pt x="0" y="0"/>
                    </a:moveTo>
                    <a:lnTo>
                      <a:pt x="2619012" y="0"/>
                    </a:lnTo>
                    <a:lnTo>
                      <a:pt x="2590143" y="28868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ABB69ABA-A9D2-4649-A1AB-E12AA2D2C8E7}"/>
                  </a:ext>
                </a:extLst>
              </p:cNvPr>
              <p:cNvSpPr/>
              <p:nvPr userDrawn="1"/>
            </p:nvSpPr>
            <p:spPr>
              <a:xfrm>
                <a:off x="169937" y="6021196"/>
                <a:ext cx="2497122" cy="29670"/>
              </a:xfrm>
              <a:custGeom>
                <a:avLst/>
                <a:gdLst>
                  <a:gd name="connsiteX0" fmla="*/ 0 w 2497122"/>
                  <a:gd name="connsiteY0" fmla="*/ 0 h 29670"/>
                  <a:gd name="connsiteX1" fmla="*/ 2497122 w 2497122"/>
                  <a:gd name="connsiteY1" fmla="*/ 0 h 29670"/>
                  <a:gd name="connsiteX2" fmla="*/ 2468254 w 2497122"/>
                  <a:gd name="connsiteY2" fmla="*/ 28868 h 29670"/>
                  <a:gd name="connsiteX3" fmla="*/ 28066 w 2497122"/>
                  <a:gd name="connsiteY3" fmla="*/ 29670 h 29670"/>
                  <a:gd name="connsiteX4" fmla="*/ 28868 w 2497122"/>
                  <a:gd name="connsiteY4" fmla="*/ 28868 h 29670"/>
                  <a:gd name="connsiteX5" fmla="*/ 0 w 2497122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497122" h="29670">
                    <a:moveTo>
                      <a:pt x="0" y="0"/>
                    </a:moveTo>
                    <a:lnTo>
                      <a:pt x="2497122" y="0"/>
                    </a:lnTo>
                    <a:lnTo>
                      <a:pt x="2468254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B88CE23-E34F-470C-8C56-46C08322365F}"/>
                  </a:ext>
                </a:extLst>
              </p:cNvPr>
              <p:cNvSpPr/>
              <p:nvPr userDrawn="1"/>
            </p:nvSpPr>
            <p:spPr>
              <a:xfrm>
                <a:off x="229279" y="6082140"/>
                <a:ext cx="2376837" cy="28869"/>
              </a:xfrm>
              <a:custGeom>
                <a:avLst/>
                <a:gdLst>
                  <a:gd name="connsiteX0" fmla="*/ 0 w 2376837"/>
                  <a:gd name="connsiteY0" fmla="*/ 0 h 28869"/>
                  <a:gd name="connsiteX1" fmla="*/ 2376837 w 2376837"/>
                  <a:gd name="connsiteY1" fmla="*/ 0 h 28869"/>
                  <a:gd name="connsiteX2" fmla="*/ 2347968 w 2376837"/>
                  <a:gd name="connsiteY2" fmla="*/ 28868 h 28869"/>
                  <a:gd name="connsiteX3" fmla="*/ 28868 w 2376837"/>
                  <a:gd name="connsiteY3" fmla="*/ 28869 h 28869"/>
                  <a:gd name="connsiteX4" fmla="*/ 0 w 2376837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837" h="28869">
                    <a:moveTo>
                      <a:pt x="0" y="0"/>
                    </a:moveTo>
                    <a:lnTo>
                      <a:pt x="2376837" y="0"/>
                    </a:lnTo>
                    <a:lnTo>
                      <a:pt x="2347968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75BCEDE2-961E-42E0-AF9C-3D070C974007}"/>
                  </a:ext>
                </a:extLst>
              </p:cNvPr>
              <p:cNvSpPr/>
              <p:nvPr userDrawn="1"/>
            </p:nvSpPr>
            <p:spPr>
              <a:xfrm>
                <a:off x="290222" y="6143085"/>
                <a:ext cx="2254948" cy="28868"/>
              </a:xfrm>
              <a:custGeom>
                <a:avLst/>
                <a:gdLst>
                  <a:gd name="connsiteX0" fmla="*/ 0 w 2254948"/>
                  <a:gd name="connsiteY0" fmla="*/ 0 h 28868"/>
                  <a:gd name="connsiteX1" fmla="*/ 2254948 w 2254948"/>
                  <a:gd name="connsiteY1" fmla="*/ 0 h 28868"/>
                  <a:gd name="connsiteX2" fmla="*/ 2226080 w 2254948"/>
                  <a:gd name="connsiteY2" fmla="*/ 28868 h 28868"/>
                  <a:gd name="connsiteX3" fmla="*/ 28868 w 2254948"/>
                  <a:gd name="connsiteY3" fmla="*/ 28868 h 28868"/>
                  <a:gd name="connsiteX4" fmla="*/ 0 w 2254948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54948" h="28868">
                    <a:moveTo>
                      <a:pt x="0" y="0"/>
                    </a:moveTo>
                    <a:lnTo>
                      <a:pt x="2254948" y="0"/>
                    </a:lnTo>
                    <a:lnTo>
                      <a:pt x="2226080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FB930397-7A2A-4C50-9EC9-7E3107D065D2}"/>
                  </a:ext>
                </a:extLst>
              </p:cNvPr>
              <p:cNvSpPr/>
              <p:nvPr userDrawn="1"/>
            </p:nvSpPr>
            <p:spPr>
              <a:xfrm>
                <a:off x="351970" y="6203227"/>
                <a:ext cx="2133059" cy="29671"/>
              </a:xfrm>
              <a:custGeom>
                <a:avLst/>
                <a:gdLst>
                  <a:gd name="connsiteX0" fmla="*/ 2133059 w 2133059"/>
                  <a:gd name="connsiteY0" fmla="*/ 0 h 29671"/>
                  <a:gd name="connsiteX1" fmla="*/ 2104190 w 2133059"/>
                  <a:gd name="connsiteY1" fmla="*/ 28869 h 29671"/>
                  <a:gd name="connsiteX2" fmla="*/ 28066 w 2133059"/>
                  <a:gd name="connsiteY2" fmla="*/ 29671 h 29671"/>
                  <a:gd name="connsiteX3" fmla="*/ 28868 w 2133059"/>
                  <a:gd name="connsiteY3" fmla="*/ 28869 h 29671"/>
                  <a:gd name="connsiteX4" fmla="*/ 0 w 2133059"/>
                  <a:gd name="connsiteY4" fmla="*/ 1 h 29671"/>
                  <a:gd name="connsiteX5" fmla="*/ 2133059 w 2133059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133059" h="29671">
                    <a:moveTo>
                      <a:pt x="2133059" y="0"/>
                    </a:moveTo>
                    <a:lnTo>
                      <a:pt x="2104190" y="28869"/>
                    </a:lnTo>
                    <a:lnTo>
                      <a:pt x="28066" y="29671"/>
                    </a:lnTo>
                    <a:lnTo>
                      <a:pt x="28868" y="28869"/>
                    </a:lnTo>
                    <a:lnTo>
                      <a:pt x="0" y="1"/>
                    </a:lnTo>
                    <a:lnTo>
                      <a:pt x="2133059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8CA98174-D81B-4241-92F9-D0D2028FFEA9}"/>
                  </a:ext>
                </a:extLst>
              </p:cNvPr>
              <p:cNvSpPr/>
              <p:nvPr userDrawn="1"/>
            </p:nvSpPr>
            <p:spPr>
              <a:xfrm>
                <a:off x="411310" y="6264172"/>
                <a:ext cx="2012774" cy="28868"/>
              </a:xfrm>
              <a:custGeom>
                <a:avLst/>
                <a:gdLst>
                  <a:gd name="connsiteX0" fmla="*/ 0 w 2012774"/>
                  <a:gd name="connsiteY0" fmla="*/ 0 h 28868"/>
                  <a:gd name="connsiteX1" fmla="*/ 2012774 w 2012774"/>
                  <a:gd name="connsiteY1" fmla="*/ 0 h 28868"/>
                  <a:gd name="connsiteX2" fmla="*/ 1983905 w 2012774"/>
                  <a:gd name="connsiteY2" fmla="*/ 28868 h 28868"/>
                  <a:gd name="connsiteX3" fmla="*/ 28868 w 2012774"/>
                  <a:gd name="connsiteY3" fmla="*/ 28868 h 28868"/>
                  <a:gd name="connsiteX4" fmla="*/ 0 w 201277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2774" h="28868">
                    <a:moveTo>
                      <a:pt x="0" y="0"/>
                    </a:moveTo>
                    <a:lnTo>
                      <a:pt x="2012774" y="0"/>
                    </a:lnTo>
                    <a:lnTo>
                      <a:pt x="1983905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E4CE4FB8-5E60-4288-B2FA-CF9316ED449F}"/>
                  </a:ext>
                </a:extLst>
              </p:cNvPr>
              <p:cNvSpPr/>
              <p:nvPr userDrawn="1"/>
            </p:nvSpPr>
            <p:spPr>
              <a:xfrm>
                <a:off x="472255" y="6325117"/>
                <a:ext cx="1890884" cy="28868"/>
              </a:xfrm>
              <a:custGeom>
                <a:avLst/>
                <a:gdLst>
                  <a:gd name="connsiteX0" fmla="*/ 0 w 1890884"/>
                  <a:gd name="connsiteY0" fmla="*/ 0 h 28868"/>
                  <a:gd name="connsiteX1" fmla="*/ 1890884 w 1890884"/>
                  <a:gd name="connsiteY1" fmla="*/ 0 h 28868"/>
                  <a:gd name="connsiteX2" fmla="*/ 1862016 w 1890884"/>
                  <a:gd name="connsiteY2" fmla="*/ 28868 h 28868"/>
                  <a:gd name="connsiteX3" fmla="*/ 28868 w 1890884"/>
                  <a:gd name="connsiteY3" fmla="*/ 28868 h 28868"/>
                  <a:gd name="connsiteX4" fmla="*/ 0 w 1890884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90884" h="28868">
                    <a:moveTo>
                      <a:pt x="0" y="0"/>
                    </a:moveTo>
                    <a:lnTo>
                      <a:pt x="1890884" y="0"/>
                    </a:lnTo>
                    <a:lnTo>
                      <a:pt x="1862016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6F69FE5C-0AF0-42F6-A721-9E2244C967AA}"/>
                  </a:ext>
                </a:extLst>
              </p:cNvPr>
              <p:cNvSpPr/>
              <p:nvPr userDrawn="1"/>
            </p:nvSpPr>
            <p:spPr>
              <a:xfrm>
                <a:off x="533199" y="6386061"/>
                <a:ext cx="1768996" cy="28869"/>
              </a:xfrm>
              <a:custGeom>
                <a:avLst/>
                <a:gdLst>
                  <a:gd name="connsiteX0" fmla="*/ 0 w 1768996"/>
                  <a:gd name="connsiteY0" fmla="*/ 0 h 28869"/>
                  <a:gd name="connsiteX1" fmla="*/ 1768996 w 1768996"/>
                  <a:gd name="connsiteY1" fmla="*/ 0 h 28869"/>
                  <a:gd name="connsiteX2" fmla="*/ 1740128 w 1768996"/>
                  <a:gd name="connsiteY2" fmla="*/ 28868 h 28869"/>
                  <a:gd name="connsiteX3" fmla="*/ 28869 w 1768996"/>
                  <a:gd name="connsiteY3" fmla="*/ 28869 h 28869"/>
                  <a:gd name="connsiteX4" fmla="*/ 0 w 1768996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8996" h="28869">
                    <a:moveTo>
                      <a:pt x="0" y="0"/>
                    </a:moveTo>
                    <a:lnTo>
                      <a:pt x="1768996" y="0"/>
                    </a:lnTo>
                    <a:lnTo>
                      <a:pt x="1740128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E8311083-D41B-4770-B6A9-AFA83AAF2885}"/>
                  </a:ext>
                </a:extLst>
              </p:cNvPr>
              <p:cNvSpPr/>
              <p:nvPr userDrawn="1"/>
            </p:nvSpPr>
            <p:spPr>
              <a:xfrm>
                <a:off x="594946" y="6446204"/>
                <a:ext cx="1647106" cy="29670"/>
              </a:xfrm>
              <a:custGeom>
                <a:avLst/>
                <a:gdLst>
                  <a:gd name="connsiteX0" fmla="*/ 0 w 1647106"/>
                  <a:gd name="connsiteY0" fmla="*/ 0 h 29670"/>
                  <a:gd name="connsiteX1" fmla="*/ 1647106 w 1647106"/>
                  <a:gd name="connsiteY1" fmla="*/ 0 h 29670"/>
                  <a:gd name="connsiteX2" fmla="*/ 1618238 w 1647106"/>
                  <a:gd name="connsiteY2" fmla="*/ 28868 h 29670"/>
                  <a:gd name="connsiteX3" fmla="*/ 28066 w 1647106"/>
                  <a:gd name="connsiteY3" fmla="*/ 29670 h 29670"/>
                  <a:gd name="connsiteX4" fmla="*/ 28868 w 1647106"/>
                  <a:gd name="connsiteY4" fmla="*/ 28868 h 29670"/>
                  <a:gd name="connsiteX5" fmla="*/ 0 w 1647106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47106" h="29670">
                    <a:moveTo>
                      <a:pt x="0" y="0"/>
                    </a:moveTo>
                    <a:lnTo>
                      <a:pt x="1647106" y="0"/>
                    </a:lnTo>
                    <a:lnTo>
                      <a:pt x="1618238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730A62EE-9416-445D-B0B2-018F008614B8}"/>
                  </a:ext>
                </a:extLst>
              </p:cNvPr>
              <p:cNvSpPr/>
              <p:nvPr userDrawn="1"/>
            </p:nvSpPr>
            <p:spPr>
              <a:xfrm>
                <a:off x="654287" y="6507148"/>
                <a:ext cx="1526821" cy="28869"/>
              </a:xfrm>
              <a:custGeom>
                <a:avLst/>
                <a:gdLst>
                  <a:gd name="connsiteX0" fmla="*/ 0 w 1526821"/>
                  <a:gd name="connsiteY0" fmla="*/ 0 h 28869"/>
                  <a:gd name="connsiteX1" fmla="*/ 1526821 w 1526821"/>
                  <a:gd name="connsiteY1" fmla="*/ 0 h 28869"/>
                  <a:gd name="connsiteX2" fmla="*/ 1497952 w 1526821"/>
                  <a:gd name="connsiteY2" fmla="*/ 28868 h 28869"/>
                  <a:gd name="connsiteX3" fmla="*/ 28868 w 1526821"/>
                  <a:gd name="connsiteY3" fmla="*/ 28869 h 28869"/>
                  <a:gd name="connsiteX4" fmla="*/ 0 w 1526821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26821" h="28869">
                    <a:moveTo>
                      <a:pt x="0" y="0"/>
                    </a:moveTo>
                    <a:lnTo>
                      <a:pt x="1526821" y="0"/>
                    </a:lnTo>
                    <a:lnTo>
                      <a:pt x="1497952" y="28868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4A92E211-EBEF-4E62-97FD-46ECC42436DF}"/>
                  </a:ext>
                </a:extLst>
              </p:cNvPr>
              <p:cNvSpPr/>
              <p:nvPr userDrawn="1"/>
            </p:nvSpPr>
            <p:spPr>
              <a:xfrm>
                <a:off x="715231" y="6568093"/>
                <a:ext cx="1404932" cy="28868"/>
              </a:xfrm>
              <a:custGeom>
                <a:avLst/>
                <a:gdLst>
                  <a:gd name="connsiteX0" fmla="*/ 0 w 1404932"/>
                  <a:gd name="connsiteY0" fmla="*/ 0 h 28868"/>
                  <a:gd name="connsiteX1" fmla="*/ 1404932 w 1404932"/>
                  <a:gd name="connsiteY1" fmla="*/ 0 h 28868"/>
                  <a:gd name="connsiteX2" fmla="*/ 1376064 w 1404932"/>
                  <a:gd name="connsiteY2" fmla="*/ 28868 h 28868"/>
                  <a:gd name="connsiteX3" fmla="*/ 28868 w 1404932"/>
                  <a:gd name="connsiteY3" fmla="*/ 28868 h 28868"/>
                  <a:gd name="connsiteX4" fmla="*/ 0 w 1404932"/>
                  <a:gd name="connsiteY4" fmla="*/ 0 h 288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404932" h="28868">
                    <a:moveTo>
                      <a:pt x="0" y="0"/>
                    </a:moveTo>
                    <a:lnTo>
                      <a:pt x="1404932" y="0"/>
                    </a:lnTo>
                    <a:lnTo>
                      <a:pt x="1376064" y="28868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CC8A63A1-564C-478A-B490-96E1C76014CC}"/>
                  </a:ext>
                </a:extLst>
              </p:cNvPr>
              <p:cNvSpPr/>
              <p:nvPr userDrawn="1"/>
            </p:nvSpPr>
            <p:spPr>
              <a:xfrm>
                <a:off x="776977" y="6628235"/>
                <a:ext cx="1283044" cy="29671"/>
              </a:xfrm>
              <a:custGeom>
                <a:avLst/>
                <a:gdLst>
                  <a:gd name="connsiteX0" fmla="*/ 1283044 w 1283044"/>
                  <a:gd name="connsiteY0" fmla="*/ 0 h 29671"/>
                  <a:gd name="connsiteX1" fmla="*/ 1254175 w 1283044"/>
                  <a:gd name="connsiteY1" fmla="*/ 28869 h 29671"/>
                  <a:gd name="connsiteX2" fmla="*/ 28067 w 1283044"/>
                  <a:gd name="connsiteY2" fmla="*/ 29671 h 29671"/>
                  <a:gd name="connsiteX3" fmla="*/ 28869 w 1283044"/>
                  <a:gd name="connsiteY3" fmla="*/ 28869 h 29671"/>
                  <a:gd name="connsiteX4" fmla="*/ 0 w 1283044"/>
                  <a:gd name="connsiteY4" fmla="*/ 1 h 29671"/>
                  <a:gd name="connsiteX5" fmla="*/ 1283044 w 1283044"/>
                  <a:gd name="connsiteY5" fmla="*/ 0 h 296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283044" h="29671">
                    <a:moveTo>
                      <a:pt x="1283044" y="0"/>
                    </a:moveTo>
                    <a:lnTo>
                      <a:pt x="1254175" y="28869"/>
                    </a:lnTo>
                    <a:lnTo>
                      <a:pt x="28067" y="29671"/>
                    </a:lnTo>
                    <a:lnTo>
                      <a:pt x="28869" y="28869"/>
                    </a:lnTo>
                    <a:lnTo>
                      <a:pt x="0" y="1"/>
                    </a:lnTo>
                    <a:lnTo>
                      <a:pt x="1283044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4162FC41-462F-4E99-AACA-F5B9C804FB14}"/>
                  </a:ext>
                </a:extLst>
              </p:cNvPr>
              <p:cNvSpPr/>
              <p:nvPr userDrawn="1"/>
            </p:nvSpPr>
            <p:spPr>
              <a:xfrm>
                <a:off x="837922" y="6689180"/>
                <a:ext cx="1161154" cy="29670"/>
              </a:xfrm>
              <a:custGeom>
                <a:avLst/>
                <a:gdLst>
                  <a:gd name="connsiteX0" fmla="*/ 0 w 1161154"/>
                  <a:gd name="connsiteY0" fmla="*/ 0 h 29670"/>
                  <a:gd name="connsiteX1" fmla="*/ 1161154 w 1161154"/>
                  <a:gd name="connsiteY1" fmla="*/ 0 h 29670"/>
                  <a:gd name="connsiteX2" fmla="*/ 1132285 w 1161154"/>
                  <a:gd name="connsiteY2" fmla="*/ 28868 h 29670"/>
                  <a:gd name="connsiteX3" fmla="*/ 28066 w 1161154"/>
                  <a:gd name="connsiteY3" fmla="*/ 29670 h 29670"/>
                  <a:gd name="connsiteX4" fmla="*/ 28868 w 1161154"/>
                  <a:gd name="connsiteY4" fmla="*/ 28868 h 29670"/>
                  <a:gd name="connsiteX5" fmla="*/ 0 w 1161154"/>
                  <a:gd name="connsiteY5" fmla="*/ 0 h 29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61154" h="29670">
                    <a:moveTo>
                      <a:pt x="0" y="0"/>
                    </a:moveTo>
                    <a:lnTo>
                      <a:pt x="1161154" y="0"/>
                    </a:lnTo>
                    <a:lnTo>
                      <a:pt x="1132285" y="28868"/>
                    </a:lnTo>
                    <a:lnTo>
                      <a:pt x="28066" y="29670"/>
                    </a:lnTo>
                    <a:lnTo>
                      <a:pt x="28868" y="288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1F9B61AC-B03D-4064-9DE6-9818F53F333C}"/>
                  </a:ext>
                </a:extLst>
              </p:cNvPr>
              <p:cNvSpPr/>
              <p:nvPr userDrawn="1"/>
            </p:nvSpPr>
            <p:spPr>
              <a:xfrm>
                <a:off x="897263" y="6750124"/>
                <a:ext cx="1040868" cy="28869"/>
              </a:xfrm>
              <a:custGeom>
                <a:avLst/>
                <a:gdLst>
                  <a:gd name="connsiteX0" fmla="*/ 0 w 1040868"/>
                  <a:gd name="connsiteY0" fmla="*/ 0 h 28869"/>
                  <a:gd name="connsiteX1" fmla="*/ 1040868 w 1040868"/>
                  <a:gd name="connsiteY1" fmla="*/ 0 h 28869"/>
                  <a:gd name="connsiteX2" fmla="*/ 1012000 w 1040868"/>
                  <a:gd name="connsiteY2" fmla="*/ 28869 h 28869"/>
                  <a:gd name="connsiteX3" fmla="*/ 28868 w 1040868"/>
                  <a:gd name="connsiteY3" fmla="*/ 28869 h 28869"/>
                  <a:gd name="connsiteX4" fmla="*/ 0 w 1040868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868" h="28869">
                    <a:moveTo>
                      <a:pt x="0" y="0"/>
                    </a:moveTo>
                    <a:lnTo>
                      <a:pt x="1040868" y="0"/>
                    </a:lnTo>
                    <a:lnTo>
                      <a:pt x="1012000" y="28869"/>
                    </a:lnTo>
                    <a:lnTo>
                      <a:pt x="28868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C104BA00-790F-438D-AC93-117E23CF2099}"/>
                  </a:ext>
                </a:extLst>
              </p:cNvPr>
              <p:cNvSpPr/>
              <p:nvPr userDrawn="1"/>
            </p:nvSpPr>
            <p:spPr>
              <a:xfrm>
                <a:off x="958207" y="6811069"/>
                <a:ext cx="918980" cy="28869"/>
              </a:xfrm>
              <a:custGeom>
                <a:avLst/>
                <a:gdLst>
                  <a:gd name="connsiteX0" fmla="*/ 0 w 918980"/>
                  <a:gd name="connsiteY0" fmla="*/ 0 h 28869"/>
                  <a:gd name="connsiteX1" fmla="*/ 918980 w 918980"/>
                  <a:gd name="connsiteY1" fmla="*/ 0 h 28869"/>
                  <a:gd name="connsiteX2" fmla="*/ 890112 w 918980"/>
                  <a:gd name="connsiteY2" fmla="*/ 28868 h 28869"/>
                  <a:gd name="connsiteX3" fmla="*/ 28869 w 918980"/>
                  <a:gd name="connsiteY3" fmla="*/ 28869 h 28869"/>
                  <a:gd name="connsiteX4" fmla="*/ 0 w 918980"/>
                  <a:gd name="connsiteY4" fmla="*/ 0 h 288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18980" h="28869">
                    <a:moveTo>
                      <a:pt x="0" y="0"/>
                    </a:moveTo>
                    <a:lnTo>
                      <a:pt x="918980" y="0"/>
                    </a:lnTo>
                    <a:lnTo>
                      <a:pt x="890112" y="28868"/>
                    </a:lnTo>
                    <a:lnTo>
                      <a:pt x="28869" y="2886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788A3CD7-1915-41CF-9FB5-E6FEDCA8F19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960473" y="5801762"/>
              <a:ext cx="1075475" cy="1058335"/>
            </a:xfrm>
            <a:custGeom>
              <a:avLst/>
              <a:gdLst>
                <a:gd name="connsiteX0" fmla="*/ 1062720 w 1062720"/>
                <a:gd name="connsiteY0" fmla="*/ 0 h 1062720"/>
                <a:gd name="connsiteX1" fmla="*/ 1062720 w 1062720"/>
                <a:gd name="connsiteY1" fmla="*/ 1062720 h 1062720"/>
                <a:gd name="connsiteX2" fmla="*/ 0 w 1062720"/>
                <a:gd name="connsiteY2" fmla="*/ 1062720 h 1062720"/>
                <a:gd name="connsiteX3" fmla="*/ 1062720 w 1062720"/>
                <a:gd name="connsiteY3" fmla="*/ 0 h 1062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62720" h="1062720">
                  <a:moveTo>
                    <a:pt x="1062720" y="0"/>
                  </a:moveTo>
                  <a:lnTo>
                    <a:pt x="1062720" y="1062720"/>
                  </a:lnTo>
                  <a:lnTo>
                    <a:pt x="0" y="1062720"/>
                  </a:lnTo>
                  <a:lnTo>
                    <a:pt x="106272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3591DEB5-C98C-4EF8-AA57-B8F45C484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-7601" y="2930958"/>
              <a:ext cx="1128311" cy="2870805"/>
            </a:xfrm>
            <a:custGeom>
              <a:avLst/>
              <a:gdLst>
                <a:gd name="connsiteX0" fmla="*/ 1128311 w 1128311"/>
                <a:gd name="connsiteY0" fmla="*/ 0 h 2870805"/>
                <a:gd name="connsiteX1" fmla="*/ 1123909 w 1128311"/>
                <a:gd name="connsiteY1" fmla="*/ 2870805 h 2870805"/>
                <a:gd name="connsiteX2" fmla="*/ 0 w 1128311"/>
                <a:gd name="connsiteY2" fmla="*/ 1743443 h 2870805"/>
                <a:gd name="connsiteX3" fmla="*/ 0 w 1128311"/>
                <a:gd name="connsiteY3" fmla="*/ 1124856 h 2870805"/>
                <a:gd name="connsiteX4" fmla="*/ 1128311 w 1128311"/>
                <a:gd name="connsiteY4" fmla="*/ 0 h 28708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28311" h="2870805">
                  <a:moveTo>
                    <a:pt x="1128311" y="0"/>
                  </a:moveTo>
                  <a:lnTo>
                    <a:pt x="1123909" y="2870805"/>
                  </a:lnTo>
                  <a:lnTo>
                    <a:pt x="0" y="1743443"/>
                  </a:lnTo>
                  <a:lnTo>
                    <a:pt x="0" y="1124856"/>
                  </a:lnTo>
                  <a:lnTo>
                    <a:pt x="1128311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6FFCF0CF-3167-4E3E-BD4A-236ACC247E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26341" y="458327"/>
              <a:ext cx="2024298" cy="2024298"/>
            </a:xfrm>
            <a:custGeom>
              <a:avLst/>
              <a:gdLst>
                <a:gd name="connsiteX0" fmla="*/ 2024298 w 2024298"/>
                <a:gd name="connsiteY0" fmla="*/ 2024298 h 2024298"/>
                <a:gd name="connsiteX1" fmla="*/ 0 w 2024298"/>
                <a:gd name="connsiteY1" fmla="*/ 0 h 2024298"/>
                <a:gd name="connsiteX2" fmla="*/ 40826 w 2024298"/>
                <a:gd name="connsiteY2" fmla="*/ 0 h 2024298"/>
                <a:gd name="connsiteX3" fmla="*/ 2024298 w 2024298"/>
                <a:gd name="connsiteY3" fmla="*/ 1983472 h 2024298"/>
                <a:gd name="connsiteX4" fmla="*/ 2024298 w 2024298"/>
                <a:gd name="connsiteY4" fmla="*/ 2024298 h 20242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024298" h="2024298">
                  <a:moveTo>
                    <a:pt x="2024298" y="202429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2024298" y="1983472"/>
                  </a:lnTo>
                  <a:lnTo>
                    <a:pt x="2024298" y="202429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AB47A61A-6E4C-49A5-A2E8-2410A107CC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08491" y="501416"/>
              <a:ext cx="1938109" cy="1938109"/>
            </a:xfrm>
            <a:custGeom>
              <a:avLst/>
              <a:gdLst>
                <a:gd name="connsiteX0" fmla="*/ 1938109 w 1938109"/>
                <a:gd name="connsiteY0" fmla="*/ 1938109 h 1938109"/>
                <a:gd name="connsiteX1" fmla="*/ 0 w 1938109"/>
                <a:gd name="connsiteY1" fmla="*/ 0 h 1938109"/>
                <a:gd name="connsiteX2" fmla="*/ 40826 w 1938109"/>
                <a:gd name="connsiteY2" fmla="*/ 0 h 1938109"/>
                <a:gd name="connsiteX3" fmla="*/ 1938109 w 1938109"/>
                <a:gd name="connsiteY3" fmla="*/ 1897283 h 1938109"/>
                <a:gd name="connsiteX4" fmla="*/ 1938109 w 1938109"/>
                <a:gd name="connsiteY4" fmla="*/ 1938109 h 1938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38109" h="1938109">
                  <a:moveTo>
                    <a:pt x="1938109" y="193810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938109" y="1897283"/>
                  </a:lnTo>
                  <a:lnTo>
                    <a:pt x="1938109" y="193810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FC8CDBA7-BF04-4719-8D66-513A71ECCA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90475" y="544906"/>
              <a:ext cx="1853055" cy="1851921"/>
            </a:xfrm>
            <a:custGeom>
              <a:avLst/>
              <a:gdLst>
                <a:gd name="connsiteX0" fmla="*/ 1851921 w 1853055"/>
                <a:gd name="connsiteY0" fmla="*/ 1851921 h 1851921"/>
                <a:gd name="connsiteX1" fmla="*/ 0 w 1853055"/>
                <a:gd name="connsiteY1" fmla="*/ 0 h 1851921"/>
                <a:gd name="connsiteX2" fmla="*/ 40826 w 1853055"/>
                <a:gd name="connsiteY2" fmla="*/ 0 h 1851921"/>
                <a:gd name="connsiteX3" fmla="*/ 1853055 w 1853055"/>
                <a:gd name="connsiteY3" fmla="*/ 1811094 h 1851921"/>
                <a:gd name="connsiteX4" fmla="*/ 1851920 w 1853055"/>
                <a:gd name="connsiteY4" fmla="*/ 1811094 h 1851921"/>
                <a:gd name="connsiteX5" fmla="*/ 1851921 w 1853055"/>
                <a:gd name="connsiteY5" fmla="*/ 1851921 h 1851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853055" h="1851921">
                  <a:moveTo>
                    <a:pt x="1851921" y="1851921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853055" y="1811094"/>
                  </a:lnTo>
                  <a:lnTo>
                    <a:pt x="1851920" y="1811094"/>
                  </a:lnTo>
                  <a:lnTo>
                    <a:pt x="1851921" y="185192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79CDC826-71AB-4245-AC5F-8DC9DB2BBC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72624" y="587994"/>
              <a:ext cx="1766866" cy="1765732"/>
            </a:xfrm>
            <a:custGeom>
              <a:avLst/>
              <a:gdLst>
                <a:gd name="connsiteX0" fmla="*/ 1765732 w 1766866"/>
                <a:gd name="connsiteY0" fmla="*/ 1765732 h 1765732"/>
                <a:gd name="connsiteX1" fmla="*/ 0 w 1766866"/>
                <a:gd name="connsiteY1" fmla="*/ 0 h 1765732"/>
                <a:gd name="connsiteX2" fmla="*/ 40826 w 1766866"/>
                <a:gd name="connsiteY2" fmla="*/ 0 h 1765732"/>
                <a:gd name="connsiteX3" fmla="*/ 1766866 w 1766866"/>
                <a:gd name="connsiteY3" fmla="*/ 1724906 h 1765732"/>
                <a:gd name="connsiteX4" fmla="*/ 1765731 w 1766866"/>
                <a:gd name="connsiteY4" fmla="*/ 1724906 h 1765732"/>
                <a:gd name="connsiteX5" fmla="*/ 1765732 w 1766866"/>
                <a:gd name="connsiteY5" fmla="*/ 1765732 h 17657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66866" h="1765732">
                  <a:moveTo>
                    <a:pt x="1765732" y="1765732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766866" y="1724906"/>
                  </a:lnTo>
                  <a:lnTo>
                    <a:pt x="1765731" y="1724906"/>
                  </a:lnTo>
                  <a:lnTo>
                    <a:pt x="1765732" y="1765732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4DE1670F-43B8-4EA8-878C-AC3FF1921E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55175" y="630117"/>
              <a:ext cx="1680678" cy="1680677"/>
            </a:xfrm>
            <a:custGeom>
              <a:avLst/>
              <a:gdLst>
                <a:gd name="connsiteX0" fmla="*/ 1680678 w 1680678"/>
                <a:gd name="connsiteY0" fmla="*/ 1680677 h 1680677"/>
                <a:gd name="connsiteX1" fmla="*/ 0 w 1680678"/>
                <a:gd name="connsiteY1" fmla="*/ 0 h 1680677"/>
                <a:gd name="connsiteX2" fmla="*/ 40826 w 1680678"/>
                <a:gd name="connsiteY2" fmla="*/ 0 h 1680677"/>
                <a:gd name="connsiteX3" fmla="*/ 1680678 w 1680678"/>
                <a:gd name="connsiteY3" fmla="*/ 1639851 h 1680677"/>
                <a:gd name="connsiteX4" fmla="*/ 1680678 w 1680678"/>
                <a:gd name="connsiteY4" fmla="*/ 1680677 h 16806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680678" h="1680677">
                  <a:moveTo>
                    <a:pt x="1680678" y="168067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680678" y="1639851"/>
                  </a:lnTo>
                  <a:lnTo>
                    <a:pt x="1680678" y="168067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4AE780ED-EF51-4AD7-A73F-01E563D0E8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37325" y="673206"/>
              <a:ext cx="1594489" cy="1594489"/>
            </a:xfrm>
            <a:custGeom>
              <a:avLst/>
              <a:gdLst>
                <a:gd name="connsiteX0" fmla="*/ 1594489 w 1594489"/>
                <a:gd name="connsiteY0" fmla="*/ 1594489 h 1594489"/>
                <a:gd name="connsiteX1" fmla="*/ 0 w 1594489"/>
                <a:gd name="connsiteY1" fmla="*/ 0 h 1594489"/>
                <a:gd name="connsiteX2" fmla="*/ 40826 w 1594489"/>
                <a:gd name="connsiteY2" fmla="*/ 0 h 1594489"/>
                <a:gd name="connsiteX3" fmla="*/ 1594489 w 1594489"/>
                <a:gd name="connsiteY3" fmla="*/ 1553663 h 1594489"/>
                <a:gd name="connsiteX4" fmla="*/ 1594489 w 1594489"/>
                <a:gd name="connsiteY4" fmla="*/ 1594489 h 15944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94489" h="1594489">
                  <a:moveTo>
                    <a:pt x="1594489" y="1594489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94489" y="1553663"/>
                  </a:lnTo>
                  <a:lnTo>
                    <a:pt x="1594489" y="159448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BE269AE3-65CE-4B86-B8B1-4137836950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9309" y="716696"/>
              <a:ext cx="1509435" cy="1508300"/>
            </a:xfrm>
            <a:custGeom>
              <a:avLst/>
              <a:gdLst>
                <a:gd name="connsiteX0" fmla="*/ 1508301 w 1509435"/>
                <a:gd name="connsiteY0" fmla="*/ 1508300 h 1508300"/>
                <a:gd name="connsiteX1" fmla="*/ 0 w 1509435"/>
                <a:gd name="connsiteY1" fmla="*/ 0 h 1508300"/>
                <a:gd name="connsiteX2" fmla="*/ 40826 w 1509435"/>
                <a:gd name="connsiteY2" fmla="*/ 0 h 1508300"/>
                <a:gd name="connsiteX3" fmla="*/ 1509435 w 1509435"/>
                <a:gd name="connsiteY3" fmla="*/ 1467474 h 1508300"/>
                <a:gd name="connsiteX4" fmla="*/ 1508301 w 1509435"/>
                <a:gd name="connsiteY4" fmla="*/ 1467474 h 1508300"/>
                <a:gd name="connsiteX5" fmla="*/ 1508301 w 1509435"/>
                <a:gd name="connsiteY5" fmla="*/ 1508300 h 1508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509435" h="1508300">
                  <a:moveTo>
                    <a:pt x="1508301" y="150830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509435" y="1467474"/>
                  </a:lnTo>
                  <a:lnTo>
                    <a:pt x="1508301" y="1467474"/>
                  </a:lnTo>
                  <a:lnTo>
                    <a:pt x="1508301" y="150830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C35E0649-74BB-4271-BE7D-1F2ED09475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1859" y="758817"/>
              <a:ext cx="1423246" cy="1423247"/>
            </a:xfrm>
            <a:custGeom>
              <a:avLst/>
              <a:gdLst>
                <a:gd name="connsiteX0" fmla="*/ 1423246 w 1423246"/>
                <a:gd name="connsiteY0" fmla="*/ 1423247 h 1423247"/>
                <a:gd name="connsiteX1" fmla="*/ 0 w 1423246"/>
                <a:gd name="connsiteY1" fmla="*/ 0 h 1423247"/>
                <a:gd name="connsiteX2" fmla="*/ 40825 w 1423246"/>
                <a:gd name="connsiteY2" fmla="*/ 0 h 1423247"/>
                <a:gd name="connsiteX3" fmla="*/ 1423246 w 1423246"/>
                <a:gd name="connsiteY3" fmla="*/ 1382420 h 1423247"/>
                <a:gd name="connsiteX4" fmla="*/ 1423246 w 1423246"/>
                <a:gd name="connsiteY4" fmla="*/ 1423247 h 14232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23246" h="1423247">
                  <a:moveTo>
                    <a:pt x="1423246" y="1423247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423246" y="1382420"/>
                  </a:lnTo>
                  <a:lnTo>
                    <a:pt x="1423246" y="142324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6C2D71F3-0A7A-4745-A34F-CE00E95F927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991" y="801908"/>
              <a:ext cx="1337057" cy="1337057"/>
            </a:xfrm>
            <a:custGeom>
              <a:avLst/>
              <a:gdLst>
                <a:gd name="connsiteX0" fmla="*/ 1337057 w 1337057"/>
                <a:gd name="connsiteY0" fmla="*/ 1337057 h 1337057"/>
                <a:gd name="connsiteX1" fmla="*/ 0 w 1337057"/>
                <a:gd name="connsiteY1" fmla="*/ 0 h 1337057"/>
                <a:gd name="connsiteX2" fmla="*/ 40826 w 1337057"/>
                <a:gd name="connsiteY2" fmla="*/ 0 h 1337057"/>
                <a:gd name="connsiteX3" fmla="*/ 1337057 w 1337057"/>
                <a:gd name="connsiteY3" fmla="*/ 1296231 h 1337057"/>
                <a:gd name="connsiteX4" fmla="*/ 1337057 w 1337057"/>
                <a:gd name="connsiteY4" fmla="*/ 1337057 h 1337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37057" h="1337057">
                  <a:moveTo>
                    <a:pt x="1337057" y="133705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1337057" y="1296231"/>
                  </a:lnTo>
                  <a:lnTo>
                    <a:pt x="1337057" y="133705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51BF2AB6-6873-4ED8-98DB-4A9398AF73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33841" y="844997"/>
              <a:ext cx="1250869" cy="1250869"/>
            </a:xfrm>
            <a:custGeom>
              <a:avLst/>
              <a:gdLst>
                <a:gd name="connsiteX0" fmla="*/ 1250869 w 1250869"/>
                <a:gd name="connsiteY0" fmla="*/ 1250869 h 1250869"/>
                <a:gd name="connsiteX1" fmla="*/ 0 w 1250869"/>
                <a:gd name="connsiteY1" fmla="*/ 0 h 1250869"/>
                <a:gd name="connsiteX2" fmla="*/ 40825 w 1250869"/>
                <a:gd name="connsiteY2" fmla="*/ 0 h 1250869"/>
                <a:gd name="connsiteX3" fmla="*/ 1250869 w 1250869"/>
                <a:gd name="connsiteY3" fmla="*/ 1210042 h 1250869"/>
                <a:gd name="connsiteX4" fmla="*/ 1250869 w 1250869"/>
                <a:gd name="connsiteY4" fmla="*/ 1250869 h 1250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50869" h="1250869">
                  <a:moveTo>
                    <a:pt x="1250869" y="1250869"/>
                  </a:moveTo>
                  <a:lnTo>
                    <a:pt x="0" y="0"/>
                  </a:lnTo>
                  <a:lnTo>
                    <a:pt x="40825" y="0"/>
                  </a:lnTo>
                  <a:lnTo>
                    <a:pt x="1250869" y="1210042"/>
                  </a:lnTo>
                  <a:lnTo>
                    <a:pt x="1250869" y="1250869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38BEE1DC-3180-496F-B9F2-0541143A9C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51857" y="888486"/>
              <a:ext cx="1165814" cy="1164680"/>
            </a:xfrm>
            <a:custGeom>
              <a:avLst/>
              <a:gdLst>
                <a:gd name="connsiteX0" fmla="*/ 1164680 w 1165814"/>
                <a:gd name="connsiteY0" fmla="*/ 1164680 h 1164680"/>
                <a:gd name="connsiteX1" fmla="*/ 0 w 1165814"/>
                <a:gd name="connsiteY1" fmla="*/ 1 h 1164680"/>
                <a:gd name="connsiteX2" fmla="*/ 40825 w 1165814"/>
                <a:gd name="connsiteY2" fmla="*/ 0 h 1164680"/>
                <a:gd name="connsiteX3" fmla="*/ 1165814 w 1165814"/>
                <a:gd name="connsiteY3" fmla="*/ 1123854 h 1164680"/>
                <a:gd name="connsiteX4" fmla="*/ 1164680 w 1165814"/>
                <a:gd name="connsiteY4" fmla="*/ 1123854 h 1164680"/>
                <a:gd name="connsiteX5" fmla="*/ 1164680 w 1165814"/>
                <a:gd name="connsiteY5" fmla="*/ 1164680 h 11646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65814" h="1164680">
                  <a:moveTo>
                    <a:pt x="1164680" y="1164680"/>
                  </a:moveTo>
                  <a:lnTo>
                    <a:pt x="0" y="1"/>
                  </a:lnTo>
                  <a:lnTo>
                    <a:pt x="40825" y="0"/>
                  </a:lnTo>
                  <a:lnTo>
                    <a:pt x="1165814" y="1123854"/>
                  </a:lnTo>
                  <a:lnTo>
                    <a:pt x="1164680" y="1123854"/>
                  </a:lnTo>
                  <a:lnTo>
                    <a:pt x="1164680" y="116468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D39D863D-C379-4E72-B276-53F62D7E2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69307" y="930608"/>
              <a:ext cx="1079626" cy="1079626"/>
            </a:xfrm>
            <a:custGeom>
              <a:avLst/>
              <a:gdLst>
                <a:gd name="connsiteX0" fmla="*/ 1079626 w 1079626"/>
                <a:gd name="connsiteY0" fmla="*/ 1079626 h 1079626"/>
                <a:gd name="connsiteX1" fmla="*/ 0 w 1079626"/>
                <a:gd name="connsiteY1" fmla="*/ 1 h 1079626"/>
                <a:gd name="connsiteX2" fmla="*/ 40826 w 1079626"/>
                <a:gd name="connsiteY2" fmla="*/ 0 h 1079626"/>
                <a:gd name="connsiteX3" fmla="*/ 1079626 w 1079626"/>
                <a:gd name="connsiteY3" fmla="*/ 1038800 h 1079626"/>
                <a:gd name="connsiteX4" fmla="*/ 1079626 w 1079626"/>
                <a:gd name="connsiteY4" fmla="*/ 1079626 h 107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79626" h="1079626">
                  <a:moveTo>
                    <a:pt x="1079626" y="1079626"/>
                  </a:moveTo>
                  <a:lnTo>
                    <a:pt x="0" y="1"/>
                  </a:lnTo>
                  <a:lnTo>
                    <a:pt x="40826" y="0"/>
                  </a:lnTo>
                  <a:lnTo>
                    <a:pt x="1079626" y="1038800"/>
                  </a:lnTo>
                  <a:lnTo>
                    <a:pt x="1079626" y="1079626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9079BA6D-6450-46A6-9874-663ABFE497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87157" y="973697"/>
              <a:ext cx="993437" cy="993438"/>
            </a:xfrm>
            <a:custGeom>
              <a:avLst/>
              <a:gdLst>
                <a:gd name="connsiteX0" fmla="*/ 993437 w 993437"/>
                <a:gd name="connsiteY0" fmla="*/ 993438 h 993438"/>
                <a:gd name="connsiteX1" fmla="*/ 0 w 993437"/>
                <a:gd name="connsiteY1" fmla="*/ 0 h 993438"/>
                <a:gd name="connsiteX2" fmla="*/ 40825 w 993437"/>
                <a:gd name="connsiteY2" fmla="*/ 1 h 993438"/>
                <a:gd name="connsiteX3" fmla="*/ 993437 w 993437"/>
                <a:gd name="connsiteY3" fmla="*/ 952612 h 993438"/>
                <a:gd name="connsiteX4" fmla="*/ 993437 w 993437"/>
                <a:gd name="connsiteY4" fmla="*/ 993438 h 9934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3437" h="993438">
                  <a:moveTo>
                    <a:pt x="993437" y="993438"/>
                  </a:moveTo>
                  <a:lnTo>
                    <a:pt x="0" y="0"/>
                  </a:lnTo>
                  <a:lnTo>
                    <a:pt x="40825" y="1"/>
                  </a:lnTo>
                  <a:lnTo>
                    <a:pt x="993437" y="952612"/>
                  </a:lnTo>
                  <a:lnTo>
                    <a:pt x="993437" y="99343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A4CFFBA8-B565-42FA-9C0D-4FC6525B06C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05173" y="1017188"/>
              <a:ext cx="908383" cy="907248"/>
            </a:xfrm>
            <a:custGeom>
              <a:avLst/>
              <a:gdLst>
                <a:gd name="connsiteX0" fmla="*/ 907249 w 908383"/>
                <a:gd name="connsiteY0" fmla="*/ 907248 h 907248"/>
                <a:gd name="connsiteX1" fmla="*/ 0 w 908383"/>
                <a:gd name="connsiteY1" fmla="*/ 0 h 907248"/>
                <a:gd name="connsiteX2" fmla="*/ 40827 w 908383"/>
                <a:gd name="connsiteY2" fmla="*/ 0 h 907248"/>
                <a:gd name="connsiteX3" fmla="*/ 908383 w 908383"/>
                <a:gd name="connsiteY3" fmla="*/ 866422 h 907248"/>
                <a:gd name="connsiteX4" fmla="*/ 907249 w 908383"/>
                <a:gd name="connsiteY4" fmla="*/ 866422 h 907248"/>
                <a:gd name="connsiteX5" fmla="*/ 907249 w 908383"/>
                <a:gd name="connsiteY5" fmla="*/ 907248 h 90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908383" h="907248">
                  <a:moveTo>
                    <a:pt x="907249" y="907248"/>
                  </a:moveTo>
                  <a:lnTo>
                    <a:pt x="0" y="0"/>
                  </a:lnTo>
                  <a:lnTo>
                    <a:pt x="40827" y="0"/>
                  </a:lnTo>
                  <a:lnTo>
                    <a:pt x="908383" y="866422"/>
                  </a:lnTo>
                  <a:lnTo>
                    <a:pt x="907249" y="866422"/>
                  </a:lnTo>
                  <a:lnTo>
                    <a:pt x="907249" y="90724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98016DB4-3354-4E78-B07E-1D722297B8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23024" y="1060277"/>
              <a:ext cx="822195" cy="821061"/>
            </a:xfrm>
            <a:custGeom>
              <a:avLst/>
              <a:gdLst>
                <a:gd name="connsiteX0" fmla="*/ 821060 w 822195"/>
                <a:gd name="connsiteY0" fmla="*/ 821061 h 821061"/>
                <a:gd name="connsiteX1" fmla="*/ 0 w 822195"/>
                <a:gd name="connsiteY1" fmla="*/ 0 h 821061"/>
                <a:gd name="connsiteX2" fmla="*/ 40826 w 822195"/>
                <a:gd name="connsiteY2" fmla="*/ 1 h 821061"/>
                <a:gd name="connsiteX3" fmla="*/ 822195 w 822195"/>
                <a:gd name="connsiteY3" fmla="*/ 780235 h 821061"/>
                <a:gd name="connsiteX4" fmla="*/ 821060 w 822195"/>
                <a:gd name="connsiteY4" fmla="*/ 780235 h 821061"/>
                <a:gd name="connsiteX5" fmla="*/ 821060 w 822195"/>
                <a:gd name="connsiteY5" fmla="*/ 821061 h 8210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822195" h="821061">
                  <a:moveTo>
                    <a:pt x="821060" y="821061"/>
                  </a:moveTo>
                  <a:lnTo>
                    <a:pt x="0" y="0"/>
                  </a:lnTo>
                  <a:lnTo>
                    <a:pt x="40826" y="1"/>
                  </a:lnTo>
                  <a:lnTo>
                    <a:pt x="822195" y="780235"/>
                  </a:lnTo>
                  <a:lnTo>
                    <a:pt x="821060" y="780235"/>
                  </a:lnTo>
                  <a:lnTo>
                    <a:pt x="821060" y="821061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0CB1EA35-0D05-4F13-871D-0CAB5CECD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40475" y="1102398"/>
              <a:ext cx="736006" cy="736005"/>
            </a:xfrm>
            <a:custGeom>
              <a:avLst/>
              <a:gdLst>
                <a:gd name="connsiteX0" fmla="*/ 736005 w 736006"/>
                <a:gd name="connsiteY0" fmla="*/ 736005 h 736005"/>
                <a:gd name="connsiteX1" fmla="*/ 0 w 736006"/>
                <a:gd name="connsiteY1" fmla="*/ 0 h 736005"/>
                <a:gd name="connsiteX2" fmla="*/ 40826 w 736006"/>
                <a:gd name="connsiteY2" fmla="*/ 0 h 736005"/>
                <a:gd name="connsiteX3" fmla="*/ 736006 w 736006"/>
                <a:gd name="connsiteY3" fmla="*/ 695179 h 736005"/>
                <a:gd name="connsiteX4" fmla="*/ 736005 w 736006"/>
                <a:gd name="connsiteY4" fmla="*/ 736005 h 7360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36006" h="736005">
                  <a:moveTo>
                    <a:pt x="736005" y="736005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736006" y="695179"/>
                  </a:lnTo>
                  <a:lnTo>
                    <a:pt x="736005" y="736005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17F84AF5-3C7F-4D42-92A9-CCA3CDB8EB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58323" y="1145488"/>
              <a:ext cx="649817" cy="649817"/>
            </a:xfrm>
            <a:custGeom>
              <a:avLst/>
              <a:gdLst>
                <a:gd name="connsiteX0" fmla="*/ 649817 w 649817"/>
                <a:gd name="connsiteY0" fmla="*/ 649817 h 649817"/>
                <a:gd name="connsiteX1" fmla="*/ 0 w 649817"/>
                <a:gd name="connsiteY1" fmla="*/ 0 h 649817"/>
                <a:gd name="connsiteX2" fmla="*/ 40826 w 649817"/>
                <a:gd name="connsiteY2" fmla="*/ 0 h 649817"/>
                <a:gd name="connsiteX3" fmla="*/ 649817 w 649817"/>
                <a:gd name="connsiteY3" fmla="*/ 608990 h 649817"/>
                <a:gd name="connsiteX4" fmla="*/ 649817 w 649817"/>
                <a:gd name="connsiteY4" fmla="*/ 649817 h 6498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49817" h="649817">
                  <a:moveTo>
                    <a:pt x="649817" y="649817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649817" y="608990"/>
                  </a:lnTo>
                  <a:lnTo>
                    <a:pt x="649817" y="649817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FA8E90CE-90F4-42ED-AAAF-0F139BE4E3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/>
          </p:nvSpPr>
          <p:spPr>
            <a:xfrm rot="13500280">
              <a:off x="-176338" y="1188978"/>
              <a:ext cx="564761" cy="563628"/>
            </a:xfrm>
            <a:custGeom>
              <a:avLst/>
              <a:gdLst>
                <a:gd name="connsiteX0" fmla="*/ 563628 w 564761"/>
                <a:gd name="connsiteY0" fmla="*/ 563628 h 563628"/>
                <a:gd name="connsiteX1" fmla="*/ 0 w 564761"/>
                <a:gd name="connsiteY1" fmla="*/ 0 h 563628"/>
                <a:gd name="connsiteX2" fmla="*/ 40826 w 564761"/>
                <a:gd name="connsiteY2" fmla="*/ 0 h 563628"/>
                <a:gd name="connsiteX3" fmla="*/ 564761 w 564761"/>
                <a:gd name="connsiteY3" fmla="*/ 522802 h 563628"/>
                <a:gd name="connsiteX4" fmla="*/ 563629 w 564761"/>
                <a:gd name="connsiteY4" fmla="*/ 522802 h 563628"/>
                <a:gd name="connsiteX5" fmla="*/ 563628 w 564761"/>
                <a:gd name="connsiteY5" fmla="*/ 563628 h 563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64761" h="563628">
                  <a:moveTo>
                    <a:pt x="563628" y="563628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564761" y="522802"/>
                  </a:lnTo>
                  <a:lnTo>
                    <a:pt x="563629" y="522802"/>
                  </a:lnTo>
                  <a:lnTo>
                    <a:pt x="563628" y="563628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7C1C105E-FE0D-4A36-AE5B-BBA110F6EE5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 rot="13500280">
              <a:off x="-194190" y="1232066"/>
              <a:ext cx="478574" cy="477440"/>
            </a:xfrm>
            <a:custGeom>
              <a:avLst/>
              <a:gdLst>
                <a:gd name="connsiteX0" fmla="*/ 478574 w 478574"/>
                <a:gd name="connsiteY0" fmla="*/ 477440 h 477440"/>
                <a:gd name="connsiteX1" fmla="*/ 0 w 478574"/>
                <a:gd name="connsiteY1" fmla="*/ 0 h 477440"/>
                <a:gd name="connsiteX2" fmla="*/ 40826 w 478574"/>
                <a:gd name="connsiteY2" fmla="*/ 0 h 477440"/>
                <a:gd name="connsiteX3" fmla="*/ 478573 w 478574"/>
                <a:gd name="connsiteY3" fmla="*/ 437747 h 477440"/>
                <a:gd name="connsiteX4" fmla="*/ 478574 w 478574"/>
                <a:gd name="connsiteY4" fmla="*/ 477440 h 477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8574" h="477440">
                  <a:moveTo>
                    <a:pt x="478574" y="477440"/>
                  </a:moveTo>
                  <a:lnTo>
                    <a:pt x="0" y="0"/>
                  </a:lnTo>
                  <a:lnTo>
                    <a:pt x="40826" y="0"/>
                  </a:lnTo>
                  <a:lnTo>
                    <a:pt x="478573" y="437747"/>
                  </a:lnTo>
                  <a:lnTo>
                    <a:pt x="478574" y="477440"/>
                  </a:lnTo>
                  <a:close/>
                </a:path>
              </a:pathLst>
            </a:custGeom>
            <a:solidFill>
              <a:schemeClr val="tx2"/>
            </a:solidFill>
            <a:ln w="1133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FEE07693-1822-40D4-88A4-0F663C787D7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202360" y="6829131"/>
              <a:ext cx="918980" cy="28869"/>
            </a:xfrm>
            <a:custGeom>
              <a:avLst/>
              <a:gdLst>
                <a:gd name="connsiteX0" fmla="*/ 0 w 918980"/>
                <a:gd name="connsiteY0" fmla="*/ 0 h 28869"/>
                <a:gd name="connsiteX1" fmla="*/ 918980 w 918980"/>
                <a:gd name="connsiteY1" fmla="*/ 0 h 28869"/>
                <a:gd name="connsiteX2" fmla="*/ 890112 w 918980"/>
                <a:gd name="connsiteY2" fmla="*/ 28868 h 28869"/>
                <a:gd name="connsiteX3" fmla="*/ 28869 w 918980"/>
                <a:gd name="connsiteY3" fmla="*/ 28869 h 28869"/>
                <a:gd name="connsiteX4" fmla="*/ 0 w 918980"/>
                <a:gd name="connsiteY4" fmla="*/ 0 h 288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8980" h="28869">
                  <a:moveTo>
                    <a:pt x="0" y="0"/>
                  </a:moveTo>
                  <a:lnTo>
                    <a:pt x="918980" y="0"/>
                  </a:lnTo>
                  <a:lnTo>
                    <a:pt x="890112" y="28868"/>
                  </a:lnTo>
                  <a:lnTo>
                    <a:pt x="28869" y="2886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AD282910-ECE9-4B26-9656-AD1D41D44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89323" y="5806086"/>
              <a:ext cx="30139" cy="1051915"/>
            </a:xfrm>
            <a:custGeom>
              <a:avLst/>
              <a:gdLst>
                <a:gd name="connsiteX0" fmla="*/ 28833 w 30139"/>
                <a:gd name="connsiteY0" fmla="*/ 0 h 1051915"/>
                <a:gd name="connsiteX1" fmla="*/ 30139 w 30139"/>
                <a:gd name="connsiteY1" fmla="*/ 1051915 h 1051915"/>
                <a:gd name="connsiteX2" fmla="*/ 1271 w 30139"/>
                <a:gd name="connsiteY2" fmla="*/ 1051915 h 1051915"/>
                <a:gd name="connsiteX3" fmla="*/ 0 w 30139"/>
                <a:gd name="connsiteY3" fmla="*/ 28904 h 1051915"/>
                <a:gd name="connsiteX4" fmla="*/ 28833 w 30139"/>
                <a:gd name="connsiteY4" fmla="*/ 0 h 10519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139" h="1051915">
                  <a:moveTo>
                    <a:pt x="28833" y="0"/>
                  </a:moveTo>
                  <a:lnTo>
                    <a:pt x="30139" y="1051915"/>
                  </a:lnTo>
                  <a:lnTo>
                    <a:pt x="1271" y="1051915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7C7A453C-4565-4652-9781-F14880097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28453" y="5867106"/>
              <a:ext cx="30064" cy="990894"/>
            </a:xfrm>
            <a:custGeom>
              <a:avLst/>
              <a:gdLst>
                <a:gd name="connsiteX0" fmla="*/ 28833 w 30064"/>
                <a:gd name="connsiteY0" fmla="*/ 0 h 990894"/>
                <a:gd name="connsiteX1" fmla="*/ 30064 w 30064"/>
                <a:gd name="connsiteY1" fmla="*/ 990894 h 990894"/>
                <a:gd name="connsiteX2" fmla="*/ 1195 w 30064"/>
                <a:gd name="connsiteY2" fmla="*/ 990894 h 990894"/>
                <a:gd name="connsiteX3" fmla="*/ 0 w 30064"/>
                <a:gd name="connsiteY3" fmla="*/ 28904 h 990894"/>
                <a:gd name="connsiteX4" fmla="*/ 28833 w 30064"/>
                <a:gd name="connsiteY4" fmla="*/ 0 h 9908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0064" h="990894">
                  <a:moveTo>
                    <a:pt x="28833" y="0"/>
                  </a:moveTo>
                  <a:lnTo>
                    <a:pt x="30064" y="990894"/>
                  </a:lnTo>
                  <a:lnTo>
                    <a:pt x="1195" y="990894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DE479407-B0BB-45F1-A93D-05ED5B41F31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67584" y="5928926"/>
              <a:ext cx="30790" cy="929074"/>
            </a:xfrm>
            <a:custGeom>
              <a:avLst/>
              <a:gdLst>
                <a:gd name="connsiteX0" fmla="*/ 29636 w 30790"/>
                <a:gd name="connsiteY0" fmla="*/ 0 h 929074"/>
                <a:gd name="connsiteX1" fmla="*/ 30790 w 30790"/>
                <a:gd name="connsiteY1" fmla="*/ 929074 h 929074"/>
                <a:gd name="connsiteX2" fmla="*/ 1401 w 30790"/>
                <a:gd name="connsiteY2" fmla="*/ 929074 h 929074"/>
                <a:gd name="connsiteX3" fmla="*/ 0 w 30790"/>
                <a:gd name="connsiteY3" fmla="*/ 28104 h 929074"/>
                <a:gd name="connsiteX4" fmla="*/ 803 w 30790"/>
                <a:gd name="connsiteY4" fmla="*/ 28905 h 929074"/>
                <a:gd name="connsiteX5" fmla="*/ 29636 w 30790"/>
                <a:gd name="connsiteY5" fmla="*/ 0 h 9290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90" h="929074">
                  <a:moveTo>
                    <a:pt x="29636" y="0"/>
                  </a:moveTo>
                  <a:lnTo>
                    <a:pt x="30790" y="929074"/>
                  </a:lnTo>
                  <a:lnTo>
                    <a:pt x="1401" y="929074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0271515D-B4B7-4502-B24F-DC5480444E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06717" y="5989948"/>
              <a:ext cx="30713" cy="868053"/>
            </a:xfrm>
            <a:custGeom>
              <a:avLst/>
              <a:gdLst>
                <a:gd name="connsiteX0" fmla="*/ 29635 w 30713"/>
                <a:gd name="connsiteY0" fmla="*/ 0 h 868053"/>
                <a:gd name="connsiteX1" fmla="*/ 30713 w 30713"/>
                <a:gd name="connsiteY1" fmla="*/ 868053 h 868053"/>
                <a:gd name="connsiteX2" fmla="*/ 1319 w 30713"/>
                <a:gd name="connsiteY2" fmla="*/ 868053 h 868053"/>
                <a:gd name="connsiteX3" fmla="*/ 0 w 30713"/>
                <a:gd name="connsiteY3" fmla="*/ 28103 h 868053"/>
                <a:gd name="connsiteX4" fmla="*/ 802 w 30713"/>
                <a:gd name="connsiteY4" fmla="*/ 28904 h 868053"/>
                <a:gd name="connsiteX5" fmla="*/ 29635 w 30713"/>
                <a:gd name="connsiteY5" fmla="*/ 0 h 8680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713" h="868053">
                  <a:moveTo>
                    <a:pt x="29635" y="0"/>
                  </a:moveTo>
                  <a:lnTo>
                    <a:pt x="30713" y="868053"/>
                  </a:lnTo>
                  <a:lnTo>
                    <a:pt x="1319" y="868053"/>
                  </a:lnTo>
                  <a:lnTo>
                    <a:pt x="0" y="28103"/>
                  </a:lnTo>
                  <a:lnTo>
                    <a:pt x="802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DB364732-EC14-4416-964A-13F3D77CDB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46647" y="6049364"/>
              <a:ext cx="29838" cy="808636"/>
            </a:xfrm>
            <a:custGeom>
              <a:avLst/>
              <a:gdLst>
                <a:gd name="connsiteX0" fmla="*/ 28833 w 29838"/>
                <a:gd name="connsiteY0" fmla="*/ 0 h 808636"/>
                <a:gd name="connsiteX1" fmla="*/ 29838 w 29838"/>
                <a:gd name="connsiteY1" fmla="*/ 808636 h 808636"/>
                <a:gd name="connsiteX2" fmla="*/ 969 w 29838"/>
                <a:gd name="connsiteY2" fmla="*/ 808636 h 808636"/>
                <a:gd name="connsiteX3" fmla="*/ 0 w 29838"/>
                <a:gd name="connsiteY3" fmla="*/ 28904 h 808636"/>
                <a:gd name="connsiteX4" fmla="*/ 28833 w 29838"/>
                <a:gd name="connsiteY4" fmla="*/ 0 h 808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838" h="808636">
                  <a:moveTo>
                    <a:pt x="28833" y="0"/>
                  </a:moveTo>
                  <a:lnTo>
                    <a:pt x="29838" y="808636"/>
                  </a:lnTo>
                  <a:lnTo>
                    <a:pt x="969" y="808636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619347B5-2692-4514-B67B-159C25FA49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85780" y="6110384"/>
              <a:ext cx="29761" cy="747617"/>
            </a:xfrm>
            <a:custGeom>
              <a:avLst/>
              <a:gdLst>
                <a:gd name="connsiteX0" fmla="*/ 28832 w 29761"/>
                <a:gd name="connsiteY0" fmla="*/ 0 h 747617"/>
                <a:gd name="connsiteX1" fmla="*/ 29761 w 29761"/>
                <a:gd name="connsiteY1" fmla="*/ 747617 h 747617"/>
                <a:gd name="connsiteX2" fmla="*/ 893 w 29761"/>
                <a:gd name="connsiteY2" fmla="*/ 747617 h 747617"/>
                <a:gd name="connsiteX3" fmla="*/ 0 w 29761"/>
                <a:gd name="connsiteY3" fmla="*/ 28905 h 747617"/>
                <a:gd name="connsiteX4" fmla="*/ 28832 w 29761"/>
                <a:gd name="connsiteY4" fmla="*/ 0 h 747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761" h="747617">
                  <a:moveTo>
                    <a:pt x="28832" y="0"/>
                  </a:moveTo>
                  <a:lnTo>
                    <a:pt x="29761" y="747617"/>
                  </a:lnTo>
                  <a:lnTo>
                    <a:pt x="893" y="747617"/>
                  </a:lnTo>
                  <a:lnTo>
                    <a:pt x="0" y="28905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E1746638-BCA2-4B8F-A315-9514E1973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24911" y="6172206"/>
              <a:ext cx="30487" cy="685795"/>
            </a:xfrm>
            <a:custGeom>
              <a:avLst/>
              <a:gdLst>
                <a:gd name="connsiteX0" fmla="*/ 29635 w 30487"/>
                <a:gd name="connsiteY0" fmla="*/ 0 h 685795"/>
                <a:gd name="connsiteX1" fmla="*/ 30487 w 30487"/>
                <a:gd name="connsiteY1" fmla="*/ 685795 h 685795"/>
                <a:gd name="connsiteX2" fmla="*/ 1071 w 30487"/>
                <a:gd name="connsiteY2" fmla="*/ 685795 h 685795"/>
                <a:gd name="connsiteX3" fmla="*/ 0 w 30487"/>
                <a:gd name="connsiteY3" fmla="*/ 28103 h 685795"/>
                <a:gd name="connsiteX4" fmla="*/ 803 w 30487"/>
                <a:gd name="connsiteY4" fmla="*/ 28904 h 685795"/>
                <a:gd name="connsiteX5" fmla="*/ 29635 w 30487"/>
                <a:gd name="connsiteY5" fmla="*/ 0 h 6857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7" h="685795">
                  <a:moveTo>
                    <a:pt x="29635" y="0"/>
                  </a:moveTo>
                  <a:lnTo>
                    <a:pt x="30487" y="685795"/>
                  </a:lnTo>
                  <a:lnTo>
                    <a:pt x="1071" y="685795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47F56D6B-560F-4123-9E05-11ACF383DF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64843" y="6231622"/>
              <a:ext cx="29611" cy="626379"/>
            </a:xfrm>
            <a:custGeom>
              <a:avLst/>
              <a:gdLst>
                <a:gd name="connsiteX0" fmla="*/ 28833 w 29611"/>
                <a:gd name="connsiteY0" fmla="*/ 0 h 626379"/>
                <a:gd name="connsiteX1" fmla="*/ 29611 w 29611"/>
                <a:gd name="connsiteY1" fmla="*/ 626379 h 626379"/>
                <a:gd name="connsiteX2" fmla="*/ 742 w 29611"/>
                <a:gd name="connsiteY2" fmla="*/ 626379 h 626379"/>
                <a:gd name="connsiteX3" fmla="*/ 0 w 29611"/>
                <a:gd name="connsiteY3" fmla="*/ 28904 h 626379"/>
                <a:gd name="connsiteX4" fmla="*/ 28833 w 29611"/>
                <a:gd name="connsiteY4" fmla="*/ 0 h 6263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11" h="626379">
                  <a:moveTo>
                    <a:pt x="28833" y="0"/>
                  </a:moveTo>
                  <a:lnTo>
                    <a:pt x="29611" y="626379"/>
                  </a:lnTo>
                  <a:lnTo>
                    <a:pt x="742" y="62637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2FD3A4D4-C05F-4057-8408-6FF0887E06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03974" y="6292642"/>
              <a:ext cx="29535" cy="565359"/>
            </a:xfrm>
            <a:custGeom>
              <a:avLst/>
              <a:gdLst>
                <a:gd name="connsiteX0" fmla="*/ 28833 w 29535"/>
                <a:gd name="connsiteY0" fmla="*/ 0 h 565359"/>
                <a:gd name="connsiteX1" fmla="*/ 29535 w 29535"/>
                <a:gd name="connsiteY1" fmla="*/ 565359 h 565359"/>
                <a:gd name="connsiteX2" fmla="*/ 666 w 29535"/>
                <a:gd name="connsiteY2" fmla="*/ 565359 h 565359"/>
                <a:gd name="connsiteX3" fmla="*/ 0 w 29535"/>
                <a:gd name="connsiteY3" fmla="*/ 28904 h 565359"/>
                <a:gd name="connsiteX4" fmla="*/ 28833 w 29535"/>
                <a:gd name="connsiteY4" fmla="*/ 0 h 565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535" h="565359">
                  <a:moveTo>
                    <a:pt x="28833" y="0"/>
                  </a:moveTo>
                  <a:lnTo>
                    <a:pt x="29535" y="565359"/>
                  </a:lnTo>
                  <a:lnTo>
                    <a:pt x="666" y="565359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32EAC669-BA43-4F58-9784-4CCDFE4D6F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43104" y="6353662"/>
              <a:ext cx="29460" cy="504339"/>
            </a:xfrm>
            <a:custGeom>
              <a:avLst/>
              <a:gdLst>
                <a:gd name="connsiteX0" fmla="*/ 28833 w 29460"/>
                <a:gd name="connsiteY0" fmla="*/ 0 h 504339"/>
                <a:gd name="connsiteX1" fmla="*/ 29460 w 29460"/>
                <a:gd name="connsiteY1" fmla="*/ 504339 h 504339"/>
                <a:gd name="connsiteX2" fmla="*/ 591 w 29460"/>
                <a:gd name="connsiteY2" fmla="*/ 504339 h 504339"/>
                <a:gd name="connsiteX3" fmla="*/ 0 w 29460"/>
                <a:gd name="connsiteY3" fmla="*/ 28905 h 504339"/>
                <a:gd name="connsiteX4" fmla="*/ 28833 w 29460"/>
                <a:gd name="connsiteY4" fmla="*/ 0 h 504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60" h="504339">
                  <a:moveTo>
                    <a:pt x="28833" y="0"/>
                  </a:moveTo>
                  <a:lnTo>
                    <a:pt x="29460" y="504339"/>
                  </a:lnTo>
                  <a:lnTo>
                    <a:pt x="591" y="504339"/>
                  </a:lnTo>
                  <a:lnTo>
                    <a:pt x="0" y="28905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73CAE3B4-689F-4EC3-8CC9-EB6D360E38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82237" y="6415482"/>
              <a:ext cx="30185" cy="442518"/>
            </a:xfrm>
            <a:custGeom>
              <a:avLst/>
              <a:gdLst>
                <a:gd name="connsiteX0" fmla="*/ 29635 w 30185"/>
                <a:gd name="connsiteY0" fmla="*/ 0 h 442518"/>
                <a:gd name="connsiteX1" fmla="*/ 30185 w 30185"/>
                <a:gd name="connsiteY1" fmla="*/ 442518 h 442518"/>
                <a:gd name="connsiteX2" fmla="*/ 724 w 30185"/>
                <a:gd name="connsiteY2" fmla="*/ 442518 h 442518"/>
                <a:gd name="connsiteX3" fmla="*/ 0 w 30185"/>
                <a:gd name="connsiteY3" fmla="*/ 28104 h 442518"/>
                <a:gd name="connsiteX4" fmla="*/ 803 w 30185"/>
                <a:gd name="connsiteY4" fmla="*/ 28905 h 442518"/>
                <a:gd name="connsiteX5" fmla="*/ 29635 w 30185"/>
                <a:gd name="connsiteY5" fmla="*/ 0 h 4425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185" h="442518">
                  <a:moveTo>
                    <a:pt x="29635" y="0"/>
                  </a:moveTo>
                  <a:lnTo>
                    <a:pt x="30185" y="442518"/>
                  </a:lnTo>
                  <a:lnTo>
                    <a:pt x="724" y="442518"/>
                  </a:lnTo>
                  <a:lnTo>
                    <a:pt x="0" y="28104"/>
                  </a:lnTo>
                  <a:lnTo>
                    <a:pt x="803" y="28905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8665978C-1CDF-4EF9-9A5C-4C6C0B3BE0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2168" y="6474900"/>
              <a:ext cx="29308" cy="383101"/>
            </a:xfrm>
            <a:custGeom>
              <a:avLst/>
              <a:gdLst>
                <a:gd name="connsiteX0" fmla="*/ 28832 w 29308"/>
                <a:gd name="connsiteY0" fmla="*/ 0 h 383101"/>
                <a:gd name="connsiteX1" fmla="*/ 29308 w 29308"/>
                <a:gd name="connsiteY1" fmla="*/ 383101 h 383101"/>
                <a:gd name="connsiteX2" fmla="*/ 440 w 29308"/>
                <a:gd name="connsiteY2" fmla="*/ 383101 h 383101"/>
                <a:gd name="connsiteX3" fmla="*/ 0 w 29308"/>
                <a:gd name="connsiteY3" fmla="*/ 28904 h 383101"/>
                <a:gd name="connsiteX4" fmla="*/ 28832 w 29308"/>
                <a:gd name="connsiteY4" fmla="*/ 0 h 3831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308" h="383101">
                  <a:moveTo>
                    <a:pt x="28832" y="0"/>
                  </a:moveTo>
                  <a:lnTo>
                    <a:pt x="29308" y="383101"/>
                  </a:lnTo>
                  <a:lnTo>
                    <a:pt x="440" y="383101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97F81447-DAE2-4092-B156-2723E18064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61300" y="6535920"/>
              <a:ext cx="29233" cy="322081"/>
            </a:xfrm>
            <a:custGeom>
              <a:avLst/>
              <a:gdLst>
                <a:gd name="connsiteX0" fmla="*/ 28833 w 29233"/>
                <a:gd name="connsiteY0" fmla="*/ 0 h 322081"/>
                <a:gd name="connsiteX1" fmla="*/ 29233 w 29233"/>
                <a:gd name="connsiteY1" fmla="*/ 322081 h 322081"/>
                <a:gd name="connsiteX2" fmla="*/ 364 w 29233"/>
                <a:gd name="connsiteY2" fmla="*/ 322081 h 322081"/>
                <a:gd name="connsiteX3" fmla="*/ 0 w 29233"/>
                <a:gd name="connsiteY3" fmla="*/ 28904 h 322081"/>
                <a:gd name="connsiteX4" fmla="*/ 28833 w 29233"/>
                <a:gd name="connsiteY4" fmla="*/ 0 h 32208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233" h="322081">
                  <a:moveTo>
                    <a:pt x="28833" y="0"/>
                  </a:moveTo>
                  <a:lnTo>
                    <a:pt x="29233" y="322081"/>
                  </a:lnTo>
                  <a:lnTo>
                    <a:pt x="364" y="322081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AB0C8140-456A-4593-9DC3-5A53E63B0CD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00431" y="6597740"/>
              <a:ext cx="29959" cy="260260"/>
            </a:xfrm>
            <a:custGeom>
              <a:avLst/>
              <a:gdLst>
                <a:gd name="connsiteX0" fmla="*/ 29636 w 29959"/>
                <a:gd name="connsiteY0" fmla="*/ 0 h 260260"/>
                <a:gd name="connsiteX1" fmla="*/ 29959 w 29959"/>
                <a:gd name="connsiteY1" fmla="*/ 260260 h 260260"/>
                <a:gd name="connsiteX2" fmla="*/ 440 w 29959"/>
                <a:gd name="connsiteY2" fmla="*/ 260260 h 260260"/>
                <a:gd name="connsiteX3" fmla="*/ 0 w 29959"/>
                <a:gd name="connsiteY3" fmla="*/ 28104 h 260260"/>
                <a:gd name="connsiteX4" fmla="*/ 803 w 29959"/>
                <a:gd name="connsiteY4" fmla="*/ 28904 h 260260"/>
                <a:gd name="connsiteX5" fmla="*/ 29636 w 29959"/>
                <a:gd name="connsiteY5" fmla="*/ 0 h 260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959" h="260260">
                  <a:moveTo>
                    <a:pt x="29636" y="0"/>
                  </a:moveTo>
                  <a:lnTo>
                    <a:pt x="29959" y="260260"/>
                  </a:lnTo>
                  <a:lnTo>
                    <a:pt x="440" y="260260"/>
                  </a:lnTo>
                  <a:lnTo>
                    <a:pt x="0" y="28104"/>
                  </a:lnTo>
                  <a:lnTo>
                    <a:pt x="803" y="28904"/>
                  </a:lnTo>
                  <a:lnTo>
                    <a:pt x="29636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E1411ED6-803D-4C5A-8E92-8EAC28ACA2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39562" y="6658760"/>
              <a:ext cx="29882" cy="199240"/>
            </a:xfrm>
            <a:custGeom>
              <a:avLst/>
              <a:gdLst>
                <a:gd name="connsiteX0" fmla="*/ 29635 w 29882"/>
                <a:gd name="connsiteY0" fmla="*/ 0 h 199240"/>
                <a:gd name="connsiteX1" fmla="*/ 29882 w 29882"/>
                <a:gd name="connsiteY1" fmla="*/ 199240 h 199240"/>
                <a:gd name="connsiteX2" fmla="*/ 337 w 29882"/>
                <a:gd name="connsiteY2" fmla="*/ 199240 h 199240"/>
                <a:gd name="connsiteX3" fmla="*/ 0 w 29882"/>
                <a:gd name="connsiteY3" fmla="*/ 28103 h 199240"/>
                <a:gd name="connsiteX4" fmla="*/ 803 w 29882"/>
                <a:gd name="connsiteY4" fmla="*/ 28904 h 199240"/>
                <a:gd name="connsiteX5" fmla="*/ 29635 w 29882"/>
                <a:gd name="connsiteY5" fmla="*/ 0 h 199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9882" h="199240">
                  <a:moveTo>
                    <a:pt x="29635" y="0"/>
                  </a:moveTo>
                  <a:lnTo>
                    <a:pt x="29882" y="199240"/>
                  </a:lnTo>
                  <a:lnTo>
                    <a:pt x="337" y="199240"/>
                  </a:lnTo>
                  <a:lnTo>
                    <a:pt x="0" y="28103"/>
                  </a:lnTo>
                  <a:lnTo>
                    <a:pt x="803" y="28904"/>
                  </a:lnTo>
                  <a:lnTo>
                    <a:pt x="29635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D3F198DF-8521-45A1-8BAE-4FC70FC42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79494" y="6718178"/>
              <a:ext cx="29006" cy="139823"/>
            </a:xfrm>
            <a:custGeom>
              <a:avLst/>
              <a:gdLst>
                <a:gd name="connsiteX0" fmla="*/ 28832 w 29006"/>
                <a:gd name="connsiteY0" fmla="*/ 0 h 139823"/>
                <a:gd name="connsiteX1" fmla="*/ 29006 w 29006"/>
                <a:gd name="connsiteY1" fmla="*/ 139823 h 139823"/>
                <a:gd name="connsiteX2" fmla="*/ 138 w 29006"/>
                <a:gd name="connsiteY2" fmla="*/ 139823 h 139823"/>
                <a:gd name="connsiteX3" fmla="*/ 0 w 29006"/>
                <a:gd name="connsiteY3" fmla="*/ 28904 h 139823"/>
                <a:gd name="connsiteX4" fmla="*/ 28832 w 29006"/>
                <a:gd name="connsiteY4" fmla="*/ 0 h 1398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006" h="139823">
                  <a:moveTo>
                    <a:pt x="28832" y="0"/>
                  </a:moveTo>
                  <a:lnTo>
                    <a:pt x="29006" y="139823"/>
                  </a:lnTo>
                  <a:lnTo>
                    <a:pt x="138" y="139823"/>
                  </a:lnTo>
                  <a:lnTo>
                    <a:pt x="0" y="28904"/>
                  </a:lnTo>
                  <a:lnTo>
                    <a:pt x="28832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AAA80212-BA6E-448F-BA91-287462E1D3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18626" y="6779198"/>
              <a:ext cx="28931" cy="78803"/>
            </a:xfrm>
            <a:custGeom>
              <a:avLst/>
              <a:gdLst>
                <a:gd name="connsiteX0" fmla="*/ 28833 w 28931"/>
                <a:gd name="connsiteY0" fmla="*/ 0 h 78803"/>
                <a:gd name="connsiteX1" fmla="*/ 28931 w 28931"/>
                <a:gd name="connsiteY1" fmla="*/ 78803 h 78803"/>
                <a:gd name="connsiteX2" fmla="*/ 62 w 28931"/>
                <a:gd name="connsiteY2" fmla="*/ 78803 h 78803"/>
                <a:gd name="connsiteX3" fmla="*/ 0 w 28931"/>
                <a:gd name="connsiteY3" fmla="*/ 28904 h 78803"/>
                <a:gd name="connsiteX4" fmla="*/ 28833 w 28931"/>
                <a:gd name="connsiteY4" fmla="*/ 0 h 788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8931" h="78803">
                  <a:moveTo>
                    <a:pt x="28833" y="0"/>
                  </a:moveTo>
                  <a:lnTo>
                    <a:pt x="28931" y="78803"/>
                  </a:lnTo>
                  <a:lnTo>
                    <a:pt x="62" y="78803"/>
                  </a:lnTo>
                  <a:lnTo>
                    <a:pt x="0" y="28904"/>
                  </a:lnTo>
                  <a:lnTo>
                    <a:pt x="28833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5B8EBCCB-B7E3-4837-AA61-44D0A400EC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0452" y="6841018"/>
              <a:ext cx="16961" cy="16982"/>
            </a:xfrm>
            <a:custGeom>
              <a:avLst/>
              <a:gdLst>
                <a:gd name="connsiteX0" fmla="*/ 16940 w 16961"/>
                <a:gd name="connsiteY0" fmla="*/ 0 h 16982"/>
                <a:gd name="connsiteX1" fmla="*/ 16961 w 16961"/>
                <a:gd name="connsiteY1" fmla="*/ 16982 h 16982"/>
                <a:gd name="connsiteX2" fmla="*/ 0 w 16961"/>
                <a:gd name="connsiteY2" fmla="*/ 16982 h 16982"/>
                <a:gd name="connsiteX3" fmla="*/ 16940 w 16961"/>
                <a:gd name="connsiteY3" fmla="*/ 0 h 169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961" h="16982">
                  <a:moveTo>
                    <a:pt x="16940" y="0"/>
                  </a:moveTo>
                  <a:lnTo>
                    <a:pt x="16961" y="16982"/>
                  </a:lnTo>
                  <a:lnTo>
                    <a:pt x="0" y="16982"/>
                  </a:lnTo>
                  <a:lnTo>
                    <a:pt x="1694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dirty="0"/>
            </a:p>
          </p:txBody>
        </p:sp>
      </p:grpSp>
      <p:sp>
        <p:nvSpPr>
          <p:cNvPr id="96" name="Text Placeholder 9">
            <a:extLst>
              <a:ext uri="{FF2B5EF4-FFF2-40B4-BE49-F238E27FC236}">
                <a16:creationId xmlns:a16="http://schemas.microsoft.com/office/drawing/2014/main" id="{31DFD331-AE9E-4D35-BC5E-89A51E7CC6C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937760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5" name="Text Placeholder 9">
            <a:extLst>
              <a:ext uri="{FF2B5EF4-FFF2-40B4-BE49-F238E27FC236}">
                <a16:creationId xmlns:a16="http://schemas.microsoft.com/office/drawing/2014/main" id="{E4B2F207-6068-4806-A6CC-5A7FCB66A21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491866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8" name="Text Placeholder 9">
            <a:extLst>
              <a:ext uri="{FF2B5EF4-FFF2-40B4-BE49-F238E27FC236}">
                <a16:creationId xmlns:a16="http://schemas.microsoft.com/office/drawing/2014/main" id="{8F52AD35-565E-4B3E-B63D-69F6C62E56D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937760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7" name="Text Placeholder 9">
            <a:extLst>
              <a:ext uri="{FF2B5EF4-FFF2-40B4-BE49-F238E27FC236}">
                <a16:creationId xmlns:a16="http://schemas.microsoft.com/office/drawing/2014/main" id="{62E32947-70DC-4299-A3C0-D8CFA757184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937760" y="3837939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0" name="Text Placeholder 9">
            <a:extLst>
              <a:ext uri="{FF2B5EF4-FFF2-40B4-BE49-F238E27FC236}">
                <a16:creationId xmlns:a16="http://schemas.microsoft.com/office/drawing/2014/main" id="{15906F94-3E6E-4731-9975-FE2377DBDC2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4933747" y="4790587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99" name="Text Placeholder 9">
            <a:extLst>
              <a:ext uri="{FF2B5EF4-FFF2-40B4-BE49-F238E27FC236}">
                <a16:creationId xmlns:a16="http://schemas.microsoft.com/office/drawing/2014/main" id="{F592EC28-81D2-494E-AD5C-BC4F4FCD303E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33747" y="5203301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9">
            <a:extLst>
              <a:ext uri="{FF2B5EF4-FFF2-40B4-BE49-F238E27FC236}">
                <a16:creationId xmlns:a16="http://schemas.microsoft.com/office/drawing/2014/main" id="{6B4E489F-EE15-4460-875A-2FB75B72C5D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486217" y="2080153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2" name="Text Placeholder 9">
            <a:extLst>
              <a:ext uri="{FF2B5EF4-FFF2-40B4-BE49-F238E27FC236}">
                <a16:creationId xmlns:a16="http://schemas.microsoft.com/office/drawing/2014/main" id="{41D6DC40-2E7F-4703-B810-A9DF12E8CA4D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486217" y="2486550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5" name="Text Placeholder 9">
            <a:extLst>
              <a:ext uri="{FF2B5EF4-FFF2-40B4-BE49-F238E27FC236}">
                <a16:creationId xmlns:a16="http://schemas.microsoft.com/office/drawing/2014/main" id="{8D1334C0-9B97-4769-8EC5-505D553AD53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486217" y="3417082"/>
            <a:ext cx="3200400" cy="365760"/>
          </a:xfrm>
        </p:spPr>
        <p:txBody>
          <a:bodyPr>
            <a:noAutofit/>
          </a:bodyPr>
          <a:lstStyle>
            <a:lvl1pPr marL="0" indent="0">
              <a:lnSpc>
                <a:spcPts val="2400"/>
              </a:lnSpc>
              <a:spcBef>
                <a:spcPts val="0"/>
              </a:spcBef>
              <a:buNone/>
              <a:defRPr sz="20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 dirty="0"/>
              <a:t>ADD SUBTITLE</a:t>
            </a:r>
          </a:p>
        </p:txBody>
      </p:sp>
      <p:sp>
        <p:nvSpPr>
          <p:cNvPr id="104" name="Text Placeholder 9">
            <a:extLst>
              <a:ext uri="{FF2B5EF4-FFF2-40B4-BE49-F238E27FC236}">
                <a16:creationId xmlns:a16="http://schemas.microsoft.com/office/drawing/2014/main" id="{77627840-21B3-4981-A379-398FD9F5B7EF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486217" y="3832623"/>
            <a:ext cx="3200400" cy="731520"/>
          </a:xfrm>
        </p:spPr>
        <p:txBody>
          <a:bodyPr>
            <a:normAutofit/>
          </a:bodyPr>
          <a:lstStyle>
            <a:lvl1pPr marL="0" indent="0">
              <a:lnSpc>
                <a:spcPts val="18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800"/>
            </a:lvl2pPr>
            <a:lvl3pPr marL="914400" indent="0">
              <a:buNone/>
              <a:defRPr sz="18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215145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52" userDrawn="1">
          <p15:clr>
            <a:srgbClr val="FBAE40"/>
          </p15:clr>
        </p15:guide>
        <p15:guide id="2" pos="7104" userDrawn="1">
          <p15:clr>
            <a:srgbClr val="FBAE40"/>
          </p15:clr>
        </p15:guide>
        <p15:guide id="3" pos="739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8.xml"/><Relationship Id="rId3" Type="http://schemas.openxmlformats.org/officeDocument/2006/relationships/slideLayout" Target="../slideLayouts/slideLayout43.xml"/><Relationship Id="rId7" Type="http://schemas.openxmlformats.org/officeDocument/2006/relationships/slideLayout" Target="../slideLayouts/slideLayout47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2.xml"/><Relationship Id="rId1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51.xml"/><Relationship Id="rId5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4.xml"/><Relationship Id="rId9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E7E-2C53-4DB7-B5B6-E32CD3641EA9}"/>
              </a:ext>
            </a:extLst>
          </p:cNvPr>
          <p:cNvSpPr/>
          <p:nvPr userDrawn="1"/>
        </p:nvSpPr>
        <p:spPr>
          <a:xfrm>
            <a:off x="-9525" y="5848350"/>
            <a:ext cx="12201526" cy="1009650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94000"/>
                  <a:lumOff val="6000"/>
                </a:schemeClr>
              </a:gs>
              <a:gs pos="23000">
                <a:schemeClr val="accent5">
                  <a:lumMod val="89000"/>
                </a:schemeClr>
              </a:gs>
              <a:gs pos="69000">
                <a:schemeClr val="accent5">
                  <a:lumMod val="75000"/>
                </a:schemeClr>
              </a:gs>
              <a:gs pos="97000">
                <a:schemeClr val="accent5">
                  <a:lumMod val="70000"/>
                </a:schemeClr>
              </a:gs>
            </a:gsLst>
            <a:path path="circle">
              <a:fillToRect l="50000" t="50000" r="50000" b="50000"/>
            </a:path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SG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4660D4-B0ED-42D9-BC6D-AF4F1F9C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4C607AE-E8B7-4C3B-A6DA-04289E2F0A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289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812146-8007-47FE-8D4F-5F19E3E53342}"/>
              </a:ext>
            </a:extLst>
          </p:cNvPr>
          <p:cNvSpPr txBox="1"/>
          <p:nvPr userDrawn="1"/>
        </p:nvSpPr>
        <p:spPr>
          <a:xfrm>
            <a:off x="7573270" y="5983843"/>
            <a:ext cx="4618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b="0" dirty="0">
                <a:solidFill>
                  <a:schemeClr val="bg1"/>
                </a:solidFill>
                <a:latin typeface="+mj-lt"/>
                <a:cs typeface="Segoe UI Semibold" panose="020B0702040204020203" pitchFamily="34" charset="0"/>
              </a:rPr>
              <a:t>#</a:t>
            </a:r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globalpowerplatform&amp;agentbootcamp   </a:t>
            </a:r>
          </a:p>
          <a:p>
            <a:pPr algn="r"/>
            <a:r>
              <a:rPr lang="en-US" sz="1800" b="0" kern="1200" dirty="0">
                <a:solidFill>
                  <a:schemeClr val="bg1"/>
                </a:solidFill>
                <a:latin typeface="+mj-lt"/>
                <a:ea typeface="+mn-ea"/>
                <a:cs typeface="Segoe UI Semibold" panose="020B0702040204020203" pitchFamily="34" charset="0"/>
              </a:rPr>
              <a:t>   #GPPB2026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3719B8-E6E5-FFFB-1CCE-1F7083F6E579}"/>
              </a:ext>
            </a:extLst>
          </p:cNvPr>
          <p:cNvSpPr txBox="1"/>
          <p:nvPr userDrawn="1"/>
        </p:nvSpPr>
        <p:spPr>
          <a:xfrm>
            <a:off x="3094182" y="3251261"/>
            <a:ext cx="62068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IN" dirty="0"/>
          </a:p>
        </p:txBody>
      </p:sp>
      <p:pic>
        <p:nvPicPr>
          <p:cNvPr id="4" name="Picture 2" descr="Microsoft-Logo-White - Vyopta">
            <a:extLst>
              <a:ext uri="{FF2B5EF4-FFF2-40B4-BE49-F238E27FC236}">
                <a16:creationId xmlns:a16="http://schemas.microsoft.com/office/drawing/2014/main" id="{23C242A5-E1D0-11DF-6570-6D1AB0D6EA4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0869" y="5956868"/>
            <a:ext cx="2447636" cy="901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EF66DBF7-96C0-3018-C396-87CA2DDCF777}"/>
              </a:ext>
            </a:extLst>
          </p:cNvPr>
          <p:cNvPicPr>
            <a:picLocks noChangeAspect="1"/>
          </p:cNvPicPr>
          <p:nvPr userDrawn="1"/>
        </p:nvPicPr>
        <p:blipFill>
          <a:blip r:embed="rId32"/>
          <a:stretch>
            <a:fillRect/>
          </a:stretch>
        </p:blipFill>
        <p:spPr>
          <a:xfrm>
            <a:off x="4226943" y="6136028"/>
            <a:ext cx="1587261" cy="634904"/>
          </a:xfrm>
          <a:prstGeom prst="rect">
            <a:avLst/>
          </a:prstGeom>
        </p:spPr>
      </p:pic>
      <p:sp>
        <p:nvSpPr>
          <p:cNvPr id="5" name="Freeform 7">
            <a:extLst>
              <a:ext uri="{FF2B5EF4-FFF2-40B4-BE49-F238E27FC236}">
                <a16:creationId xmlns:a16="http://schemas.microsoft.com/office/drawing/2014/main" id="{19C96279-3A5A-A92B-DE14-9A264382480C}"/>
              </a:ext>
            </a:extLst>
          </p:cNvPr>
          <p:cNvSpPr/>
          <p:nvPr userDrawn="1"/>
        </p:nvSpPr>
        <p:spPr>
          <a:xfrm>
            <a:off x="-161188" y="5717543"/>
            <a:ext cx="1587261" cy="1438797"/>
          </a:xfrm>
          <a:custGeom>
            <a:avLst/>
            <a:gdLst/>
            <a:ahLst/>
            <a:cxnLst/>
            <a:rect l="l" t="t" r="r" b="b"/>
            <a:pathLst>
              <a:path w="2600594" h="2739589">
                <a:moveTo>
                  <a:pt x="0" y="0"/>
                </a:moveTo>
                <a:lnTo>
                  <a:pt x="2600594" y="0"/>
                </a:lnTo>
                <a:lnTo>
                  <a:pt x="2600594" y="2739589"/>
                </a:lnTo>
                <a:lnTo>
                  <a:pt x="0" y="2739589"/>
                </a:lnTo>
                <a:lnTo>
                  <a:pt x="0" y="0"/>
                </a:lnTo>
                <a:close/>
              </a:path>
            </a:pathLst>
          </a:custGeom>
          <a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643051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9" r:id="rId2"/>
    <p:sldLayoutId id="2147483700" r:id="rId3"/>
    <p:sldLayoutId id="2147483701" r:id="rId4"/>
    <p:sldLayoutId id="2147483702" r:id="rId5"/>
    <p:sldLayoutId id="2147483666" r:id="rId6"/>
    <p:sldLayoutId id="2147483705" r:id="rId7"/>
    <p:sldLayoutId id="2147483704" r:id="rId8"/>
    <p:sldLayoutId id="2147483691" r:id="rId9"/>
    <p:sldLayoutId id="2147483679" r:id="rId10"/>
    <p:sldLayoutId id="2147483678" r:id="rId11"/>
    <p:sldLayoutId id="2147483681" r:id="rId12"/>
    <p:sldLayoutId id="2147483680" r:id="rId13"/>
    <p:sldLayoutId id="2147483694" r:id="rId14"/>
    <p:sldLayoutId id="2147483685" r:id="rId15"/>
    <p:sldLayoutId id="2147483677" r:id="rId16"/>
    <p:sldLayoutId id="2147483696" r:id="rId17"/>
    <p:sldLayoutId id="2147483697" r:id="rId18"/>
    <p:sldLayoutId id="2147483687" r:id="rId19"/>
    <p:sldLayoutId id="2147483684" r:id="rId20"/>
    <p:sldLayoutId id="2147483698" r:id="rId21"/>
    <p:sldLayoutId id="2147483676" r:id="rId22"/>
    <p:sldLayoutId id="2147483671" r:id="rId23"/>
    <p:sldLayoutId id="2147483670" r:id="rId24"/>
    <p:sldLayoutId id="2147483683" r:id="rId25"/>
    <p:sldLayoutId id="2147483703" r:id="rId26"/>
    <p:sldLayoutId id="2147483672" r:id="rId27"/>
    <p:sldLayoutId id="2147483706" r:id="rId28"/>
    <p:sldLayoutId id="2147483707" r:id="rId2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76" userDrawn="1">
          <p15:clr>
            <a:srgbClr val="5ACBF0"/>
          </p15:clr>
        </p15:guide>
        <p15:guide id="2" pos="1920" userDrawn="1">
          <p15:clr>
            <a:srgbClr val="F26B43"/>
          </p15:clr>
        </p15:guide>
        <p15:guide id="3" pos="5760" userDrawn="1">
          <p15:clr>
            <a:srgbClr val="F26B43"/>
          </p15:clr>
        </p15:guide>
        <p15:guide id="4" orient="horz" pos="2160" userDrawn="1">
          <p15:clr>
            <a:srgbClr val="F26B43"/>
          </p15:clr>
        </p15:guide>
        <p15:guide id="5" pos="1272" userDrawn="1">
          <p15:clr>
            <a:srgbClr val="9FCC3B"/>
          </p15:clr>
        </p15:guide>
        <p15:guide id="6" pos="2544" userDrawn="1">
          <p15:clr>
            <a:srgbClr val="9FCC3B"/>
          </p15:clr>
        </p15:guide>
        <p15:guide id="7" pos="5112" userDrawn="1">
          <p15:clr>
            <a:srgbClr val="9FCC3B"/>
          </p15:clr>
        </p15:guide>
        <p15:guide id="8" pos="6408" userDrawn="1">
          <p15:clr>
            <a:srgbClr val="9FCC3B"/>
          </p15:clr>
        </p15:guide>
        <p15:guide id="9" pos="3940" userDrawn="1">
          <p15:clr>
            <a:srgbClr val="F26B43"/>
          </p15:clr>
        </p15:guide>
        <p15:guide id="10" pos="7104" userDrawn="1">
          <p15:clr>
            <a:srgbClr val="5ACBF0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C06A226-256B-D9B9-FE10-CD371B2FFC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F24E906-0E36-3F29-A6B4-C40DB3F854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8450F4-8978-B89B-C0C4-6F81C553D8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CC066BB-4731-48F5-8B3C-4FB13FCC6EE0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9507FA-BB89-9BB5-5F92-98F9BE61A1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38D2DA-A2A2-C082-A7E4-0D3FB7B170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6A3D725-CB4D-42CB-9BD4-B5DBD26C6FC4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3420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65A70BA-C636-83B6-AEA5-E8752A4F8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0F71BF-D9D0-7CAC-3214-D02E874E3B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0FF8B7-DC85-402C-DBA2-C2CD0CB85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B6DAB3D-6C9C-47FF-AD08-B89C7E22EFB7}" type="datetimeFigureOut">
              <a:rPr lang="en-IN" smtClean="0"/>
              <a:t>21-02-2026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25240A-6400-0C38-E306-B6C00C6B1E6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169E2F-9EE5-D588-DCF3-2E317DA3E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8B6237D-30EF-4CB5-9527-987DF907F8B0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34178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13" Type="http://schemas.openxmlformats.org/officeDocument/2006/relationships/image" Target="../media/image56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6" Type="http://schemas.openxmlformats.org/officeDocument/2006/relationships/image" Target="../media/image5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11" Type="http://schemas.openxmlformats.org/officeDocument/2006/relationships/image" Target="../media/image54.png"/><Relationship Id="rId5" Type="http://schemas.openxmlformats.org/officeDocument/2006/relationships/image" Target="../media/image48.pn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Relationship Id="rId1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jpe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59CD44-C042-4099-B93D-952096720A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195991" y="169577"/>
            <a:ext cx="6776934" cy="2562870"/>
          </a:xfrm>
        </p:spPr>
        <p:txBody>
          <a:bodyPr/>
          <a:lstStyle/>
          <a:p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A82CC61-F34A-43B6-9680-CE58B55ACCC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BC3852-CA1A-4A00-85F9-2C7F3CE856E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ES" dirty="0"/>
              <a:t>Domando agentes: cómo IA </a:t>
            </a:r>
            <a:r>
              <a:rPr lang="es-ES" dirty="0" err="1"/>
              <a:t>Foundry</a:t>
            </a:r>
            <a:r>
              <a:rPr lang="es-ES" dirty="0"/>
              <a:t> orquesta </a:t>
            </a:r>
            <a:r>
              <a:rPr lang="es-ES" dirty="0" err="1"/>
              <a:t>workflows</a:t>
            </a:r>
            <a:r>
              <a:rPr lang="es-ES" dirty="0"/>
              <a:t> que sí funcionan</a:t>
            </a:r>
            <a:endParaRPr lang="en-C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746B826-3C42-E5CA-2A5E-42ECF66BF703}"/>
              </a:ext>
            </a:extLst>
          </p:cNvPr>
          <p:cNvSpPr txBox="1">
            <a:spLocks/>
          </p:cNvSpPr>
          <p:nvPr/>
        </p:nvSpPr>
        <p:spPr>
          <a:xfrm>
            <a:off x="5195990" y="209251"/>
            <a:ext cx="6776934" cy="256287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100" b="0" kern="1200" cap="all" baseline="0">
                <a:solidFill>
                  <a:schemeClr val="bg1"/>
                </a:solidFill>
                <a:latin typeface="Oswald" panose="00000500000000000000" pitchFamily="2" charset="0"/>
                <a:ea typeface="+mj-ea"/>
                <a:cs typeface="+mj-cs"/>
              </a:defRPr>
            </a:lvl1pPr>
          </a:lstStyle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8733988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E2F5F-CBC8-873D-70E1-D367A48F0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3698" y="412289"/>
            <a:ext cx="6800850" cy="1325880"/>
          </a:xfrm>
        </p:spPr>
        <p:txBody>
          <a:bodyPr/>
          <a:lstStyle/>
          <a:p>
            <a:r>
              <a:rPr lang="es-ES" dirty="0"/>
              <a:t>Y todo fue felicidad!!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517752-9DEC-6D0D-DBF0-81B03E917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2216" y="1221632"/>
            <a:ext cx="4414736" cy="441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26122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90E4C2-198A-412F-A1DC-11226FC925EA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4710941" y="837379"/>
            <a:ext cx="9858375" cy="1158875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Tengo </a:t>
            </a:r>
            <a:r>
              <a:rPr lang="en-US" sz="6000" dirty="0" err="1">
                <a:solidFill>
                  <a:schemeClr val="bg1"/>
                </a:solidFill>
              </a:rPr>
              <a:t>Preguntas</a:t>
            </a:r>
            <a:r>
              <a:rPr lang="en-US" sz="6000" dirty="0">
                <a:solidFill>
                  <a:schemeClr val="bg1"/>
                </a:solidFill>
              </a:rPr>
              <a:t>!!!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6BD8ED5-C2E8-098B-3FD4-D229B4853C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0" y="-499051"/>
            <a:ext cx="6858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74976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C7D02E4-82ED-4678-BC8A-31DC8B58652A}"/>
              </a:ext>
            </a:extLst>
          </p:cNvPr>
          <p:cNvSpPr txBox="1"/>
          <p:nvPr/>
        </p:nvSpPr>
        <p:spPr>
          <a:xfrm>
            <a:off x="8329238" y="3835440"/>
            <a:ext cx="4038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solidFill>
                  <a:schemeClr val="accent3"/>
                </a:solidFill>
              </a:rPr>
              <a:t>https://bit.ly/GPPBSurvey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4067F84-750A-43E0-92A4-FD29C8D31712}"/>
              </a:ext>
            </a:extLst>
          </p:cNvPr>
          <p:cNvSpPr txBox="1">
            <a:spLocks/>
          </p:cNvSpPr>
          <p:nvPr/>
        </p:nvSpPr>
        <p:spPr>
          <a:xfrm>
            <a:off x="558474" y="1185222"/>
            <a:ext cx="4848165" cy="230790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Please fill out the survey! 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&amp; Win Swags!!</a:t>
            </a: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C4769681-D593-4802-B8D8-6D44630400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57675" y="926106"/>
            <a:ext cx="2762542" cy="276254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EBED7CC-7293-C7CE-2037-F253C9FD7A0E}"/>
              </a:ext>
            </a:extLst>
          </p:cNvPr>
          <p:cNvSpPr txBox="1">
            <a:spLocks/>
          </p:cNvSpPr>
          <p:nvPr/>
        </p:nvSpPr>
        <p:spPr>
          <a:xfrm>
            <a:off x="7444419" y="4550623"/>
            <a:ext cx="2449389" cy="931935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Powered By</a:t>
            </a:r>
          </a:p>
        </p:txBody>
      </p:sp>
      <p:pic>
        <p:nvPicPr>
          <p:cNvPr id="6" name="Picture 5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4EAB066C-B294-A3DA-C51E-7ADED27A6C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6587" y="4847654"/>
            <a:ext cx="1587261" cy="634904"/>
          </a:xfrm>
          <a:prstGeom prst="rect">
            <a:avLst/>
          </a:prstGeom>
        </p:spPr>
      </p:pic>
      <p:pic>
        <p:nvPicPr>
          <p:cNvPr id="7" name="Picture 6" descr="A picture containing logo&#10;&#10;Description generated with very high confidence">
            <a:extLst>
              <a:ext uri="{FF2B5EF4-FFF2-40B4-BE49-F238E27FC236}">
                <a16:creationId xmlns:a16="http://schemas.microsoft.com/office/drawing/2014/main" id="{CBD795CD-1689-51D2-C5B7-1415F38900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74" y="4452099"/>
            <a:ext cx="2073338" cy="131605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290ECF4-271A-CAD9-676B-63FEF35803B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467" y="2546784"/>
            <a:ext cx="4182429" cy="3315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972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Microsoft-Logo-White - Vyopta">
            <a:extLst>
              <a:ext uri="{FF2B5EF4-FFF2-40B4-BE49-F238E27FC236}">
                <a16:creationId xmlns:a16="http://schemas.microsoft.com/office/drawing/2014/main" id="{D89B9634-57A8-9429-9F09-F808D7F55D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35264" y="1191786"/>
            <a:ext cx="2590157" cy="9536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logo with text and letters&#10;&#10;Description automatically generated with medium confidence">
            <a:extLst>
              <a:ext uri="{FF2B5EF4-FFF2-40B4-BE49-F238E27FC236}">
                <a16:creationId xmlns:a16="http://schemas.microsoft.com/office/drawing/2014/main" id="{179116D9-E833-D62D-F822-C209FC699B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72688" y="1277546"/>
            <a:ext cx="2016310" cy="806524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6546DCA0-1AEA-0625-625E-3E2D5C7D5807}"/>
              </a:ext>
            </a:extLst>
          </p:cNvPr>
          <p:cNvSpPr txBox="1">
            <a:spLocks/>
          </p:cNvSpPr>
          <p:nvPr/>
        </p:nvSpPr>
        <p:spPr>
          <a:xfrm>
            <a:off x="6503083" y="271985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Platinum Sponsor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408DAC6-C4E1-525B-1D13-8DBA00843873}"/>
              </a:ext>
            </a:extLst>
          </p:cNvPr>
          <p:cNvSpPr txBox="1">
            <a:spLocks/>
          </p:cNvSpPr>
          <p:nvPr/>
        </p:nvSpPr>
        <p:spPr>
          <a:xfrm>
            <a:off x="457200" y="1598246"/>
            <a:ext cx="4412419" cy="36262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8000">
                <a:solidFill>
                  <a:srgbClr val="FFFFFF"/>
                </a:solidFill>
              </a:rPr>
              <a:t>Thanks To Our Sponsor’s  </a:t>
            </a:r>
            <a:endParaRPr lang="en-US" sz="8000" dirty="0">
              <a:solidFill>
                <a:srgbClr val="FFFFFF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A11CA43-15EE-C25D-BA1B-00B5CDE3B03A}"/>
              </a:ext>
            </a:extLst>
          </p:cNvPr>
          <p:cNvCxnSpPr/>
          <p:nvPr/>
        </p:nvCxnSpPr>
        <p:spPr>
          <a:xfrm flipH="1">
            <a:off x="5020056" y="850392"/>
            <a:ext cx="91440" cy="4928616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itle 1">
            <a:extLst>
              <a:ext uri="{FF2B5EF4-FFF2-40B4-BE49-F238E27FC236}">
                <a16:creationId xmlns:a16="http://schemas.microsoft.com/office/drawing/2014/main" id="{5E7D07EE-D04E-2107-238B-9B28B7C66A1F}"/>
              </a:ext>
            </a:extLst>
          </p:cNvPr>
          <p:cNvSpPr txBox="1">
            <a:spLocks/>
          </p:cNvSpPr>
          <p:nvPr/>
        </p:nvSpPr>
        <p:spPr>
          <a:xfrm>
            <a:off x="6503084" y="2534208"/>
            <a:ext cx="4044673" cy="780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6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4000" u="sng" dirty="0">
                <a:solidFill>
                  <a:srgbClr val="FFFFFF"/>
                </a:solidFill>
              </a:rPr>
              <a:t>Local Sponsors</a:t>
            </a:r>
          </a:p>
        </p:txBody>
      </p:sp>
    </p:spTree>
    <p:extLst>
      <p:ext uri="{BB962C8B-B14F-4D97-AF65-F5344CB8AC3E}">
        <p14:creationId xmlns:p14="http://schemas.microsoft.com/office/powerpoint/2010/main" val="38507255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FFA191-5CCC-43CB-BD83-4F80ED3626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37760" y="898525"/>
            <a:ext cx="6400800" cy="1325880"/>
          </a:xfrm>
        </p:spPr>
        <p:txBody>
          <a:bodyPr>
            <a:normAutofit/>
          </a:bodyPr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BBEAF-B516-45F4-9EF6-A9F6511158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937760" y="2254670"/>
            <a:ext cx="6400800" cy="411480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Resources:  https://github.com/luiselopezlopez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0173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307082EC-1898-F6CB-84C8-1DFFEBE16580}"/>
              </a:ext>
            </a:extLst>
          </p:cNvPr>
          <p:cNvPicPr preferRelativeResize="0">
            <a:picLocks noGrp="1"/>
          </p:cNvPicPr>
          <p:nvPr>
            <p:ph type="pic" sz="quarter" idx="10"/>
          </p:nvPr>
        </p:nvPicPr>
        <p:blipFill>
          <a:blip r:embed="rId2"/>
          <a:srcRect l="2606" t="7885" r="2606" b="8452"/>
          <a:stretch>
            <a:fillRect/>
          </a:stretch>
        </p:blipFill>
        <p:spPr bwMode="ltGray">
          <a:xfrm>
            <a:off x="7459320" y="1099225"/>
            <a:ext cx="3389655" cy="3959158"/>
          </a:xfrm>
          <a:prstGeom prst="rect">
            <a:avLst/>
          </a:prstGeom>
          <a:blipFill dpi="0" rotWithShape="1">
            <a:blip r:embed="rId3"/>
            <a:srcRect/>
            <a:stretch>
              <a:fillRect/>
            </a:stretch>
          </a:blipFill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3C85688C-6F17-4E7D-B527-9A718C696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799" y="375680"/>
            <a:ext cx="5378450" cy="1884363"/>
          </a:xfrm>
        </p:spPr>
        <p:txBody>
          <a:bodyPr/>
          <a:lstStyle/>
          <a:p>
            <a:r>
              <a:rPr lang="en-CA" dirty="0"/>
              <a:t>Luise Lopez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883670F-8E96-4D90-8A8D-FE5A51A497D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3737" y="1498059"/>
            <a:ext cx="6838544" cy="3861881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s-ES" dirty="0"/>
              <a:t>Hola, soy Luise López, Cloud </a:t>
            </a:r>
            <a:r>
              <a:rPr lang="es-ES" dirty="0" err="1"/>
              <a:t>Solutions</a:t>
            </a:r>
            <a:r>
              <a:rPr lang="es-ES" dirty="0"/>
              <a:t> </a:t>
            </a:r>
            <a:r>
              <a:rPr lang="es-ES" dirty="0" err="1"/>
              <a:t>Architect</a:t>
            </a:r>
            <a:r>
              <a:rPr lang="es-ES" dirty="0"/>
              <a:t> en </a:t>
            </a:r>
            <a:r>
              <a:rPr lang="es-ES" dirty="0" err="1"/>
              <a:t>Insight</a:t>
            </a:r>
            <a:r>
              <a:rPr lang="es-ES" dirty="0"/>
              <a:t> desde hace siete años, sobreviviendo con éxito a proyectos </a:t>
            </a:r>
            <a:r>
              <a:rPr lang="es-ES" dirty="0" err="1"/>
              <a:t>cloud</a:t>
            </a:r>
            <a:r>
              <a:rPr lang="es-ES" dirty="0"/>
              <a:t> por toda EMEA y, de vez en cuando, cruzando el charco para colaborar con equipos de Estados Unidos.</a:t>
            </a:r>
          </a:p>
          <a:p>
            <a:pPr marL="0" indent="0">
              <a:buNone/>
            </a:pPr>
            <a:r>
              <a:rPr lang="es-ES" dirty="0"/>
              <a:t>Entre migraciones, arquitecturas y automatizaciones, también he ido coleccionando acreditaciones: más de 20 certificaciones de Azure y Microsoft 365, certificaciones de arquitectura en AWS y OCI, y además soy MCT, que básicamente significa que me encanta explicar tecnología sin hacer sufrir a nadie en el proceso.</a:t>
            </a:r>
          </a:p>
          <a:p>
            <a:pPr marL="0" indent="0">
              <a:buNone/>
            </a:pPr>
            <a:r>
              <a:rPr lang="es-ES" dirty="0"/>
              <a:t>Mi día a día consiste en mantener arquitecturas ordenadas y agentes de IA bajo control —lo cual, como descubrirás hoy, a veces requiere más mano izquierda que ingeniería.</a:t>
            </a:r>
          </a:p>
          <a:p>
            <a:pPr marL="0" indent="0">
              <a:buNone/>
            </a:pPr>
            <a:r>
              <a:rPr lang="es-ES" dirty="0"/>
              <a:t>Vengo a contarte cómo diseñar agentes que colaboran, cómo evitar caos innecesario y cómo hacer que tus </a:t>
            </a:r>
            <a:r>
              <a:rPr lang="es-ES" dirty="0" err="1"/>
              <a:t>workflows</a:t>
            </a:r>
            <a:r>
              <a:rPr lang="es-ES" dirty="0"/>
              <a:t> funcionen sin dramas.</a:t>
            </a:r>
          </a:p>
          <a:p>
            <a:pPr marL="0" indent="0">
              <a:buNone/>
            </a:pPr>
            <a:r>
              <a:rPr lang="es-ES" dirty="0" err="1"/>
              <a:t>Tambien</a:t>
            </a:r>
            <a:r>
              <a:rPr lang="es-ES" dirty="0"/>
              <a:t> estoy aquí para compartir con </a:t>
            </a:r>
            <a:r>
              <a:rPr lang="es-ES" dirty="0" err="1"/>
              <a:t>vostros</a:t>
            </a:r>
            <a:r>
              <a:rPr lang="es-ES" dirty="0"/>
              <a:t> trucos, aprendizajes y alguna que otra cicatriz técnica que he ido acumulando, para que tus agentes no solo funcionen… sino que funcionen bien.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37034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5848350" y="898525"/>
            <a:ext cx="6343650" cy="1325563"/>
          </a:xfrm>
        </p:spPr>
        <p:txBody>
          <a:bodyPr>
            <a:normAutofit/>
          </a:bodyPr>
          <a:lstStyle/>
          <a:p>
            <a:r>
              <a:rPr lang="en-ZA" dirty="0"/>
              <a:t>Agenda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</a:extLst>
          </p:cNvPr>
          <p:cNvSpPr>
            <a:spLocks noGrp="1"/>
          </p:cNvSpPr>
          <p:nvPr>
            <p:ph type="body" sz="quarter" idx="4294967295"/>
          </p:nvPr>
        </p:nvSpPr>
        <p:spPr>
          <a:xfrm>
            <a:off x="5976025" y="2029298"/>
            <a:ext cx="6400800" cy="36576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/>
              <a:t>Vamos a </a:t>
            </a:r>
            <a:r>
              <a:rPr lang="en-US" dirty="0" err="1"/>
              <a:t>ver</a:t>
            </a:r>
            <a:r>
              <a:rPr lang="en-US" dirty="0"/>
              <a:t> </a:t>
            </a:r>
            <a:r>
              <a:rPr lang="en-US" dirty="0" err="1"/>
              <a:t>como</a:t>
            </a:r>
            <a:r>
              <a:rPr lang="en-US" dirty="0"/>
              <a:t> </a:t>
            </a:r>
            <a:r>
              <a:rPr lang="en-US" dirty="0" err="1"/>
              <a:t>montar</a:t>
            </a:r>
            <a:r>
              <a:rPr lang="en-US" dirty="0"/>
              <a:t> workflows </a:t>
            </a:r>
            <a:r>
              <a:rPr lang="en-US" dirty="0" err="1"/>
              <a:t>multiagente</a:t>
            </a:r>
            <a:r>
              <a:rPr lang="en-US" dirty="0"/>
              <a:t> reales. Sus </a:t>
            </a:r>
            <a:r>
              <a:rPr lang="en-US" dirty="0" err="1"/>
              <a:t>capacidades</a:t>
            </a:r>
            <a:r>
              <a:rPr lang="en-US" dirty="0"/>
              <a:t> y </a:t>
            </a:r>
            <a:r>
              <a:rPr lang="en-US" dirty="0" err="1"/>
              <a:t>limitaciones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vivo y un par de </a:t>
            </a:r>
            <a:r>
              <a:rPr lang="en-US" dirty="0" err="1"/>
              <a:t>trucos</a:t>
            </a:r>
            <a:r>
              <a:rPr lang="en-US" dirty="0"/>
              <a:t> de </a:t>
            </a:r>
            <a:r>
              <a:rPr lang="en-US" dirty="0" err="1"/>
              <a:t>magia</a:t>
            </a:r>
            <a:r>
              <a:rPr lang="en-US" dirty="0"/>
              <a:t>…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1.- Un poco de </a:t>
            </a:r>
            <a:r>
              <a:rPr lang="en-US" dirty="0" err="1"/>
              <a:t>turra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2.- El </a:t>
            </a:r>
            <a:r>
              <a:rPr lang="en-US" dirty="0" err="1"/>
              <a:t>entorno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3.- Live demo</a:t>
            </a:r>
          </a:p>
          <a:p>
            <a:pPr marL="0" indent="0">
              <a:buNone/>
            </a:pPr>
            <a:r>
              <a:rPr lang="en-US" dirty="0"/>
              <a:t>4.- </a:t>
            </a:r>
            <a:r>
              <a:rPr lang="en-US" dirty="0" err="1"/>
              <a:t>Lecciones</a:t>
            </a:r>
            <a:r>
              <a:rPr lang="en-US" dirty="0"/>
              <a:t> </a:t>
            </a:r>
            <a:r>
              <a:rPr lang="en-US" dirty="0" err="1"/>
              <a:t>aprendidas</a:t>
            </a:r>
            <a:endParaRPr lang="en-US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98D92D2-0F62-443D-BB2D-F4E23724D76F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0" y="6213475"/>
            <a:ext cx="457200" cy="365125"/>
          </a:xfrm>
          <a:prstGeom prst="rect">
            <a:avLst/>
          </a:prstGeom>
        </p:spPr>
        <p:txBody>
          <a:bodyPr/>
          <a:lstStyle/>
          <a:p>
            <a:fld id="{B5CEABB6-07DC-46E8-9B57-56EC44A396E5}" type="slidenum">
              <a:rPr lang="en-US" smtClean="0">
                <a:solidFill>
                  <a:schemeClr val="bg1"/>
                </a:solidFill>
              </a:rPr>
              <a:pPr/>
              <a:t>3</a:t>
            </a:fld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D7A60-7B86-8833-4E57-74A3424EEF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dirty="0"/>
              <a:t>¿Que son los agentes IA?</a:t>
            </a:r>
          </a:p>
        </p:txBody>
      </p:sp>
      <p:sp>
        <p:nvSpPr>
          <p:cNvPr id="3" name="Flecha: a la derecha 4">
            <a:extLst>
              <a:ext uri="{FF2B5EF4-FFF2-40B4-BE49-F238E27FC236}">
                <a16:creationId xmlns:a16="http://schemas.microsoft.com/office/drawing/2014/main" id="{4D79F141-D4C2-F4DA-BDDC-F19E192DA2E7}"/>
              </a:ext>
            </a:extLst>
          </p:cNvPr>
          <p:cNvSpPr/>
          <p:nvPr/>
        </p:nvSpPr>
        <p:spPr>
          <a:xfrm>
            <a:off x="5055626" y="3405209"/>
            <a:ext cx="1413800" cy="86677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" name="Picture 2" descr="Student icon - Free download on Iconfinder">
            <a:extLst>
              <a:ext uri="{FF2B5EF4-FFF2-40B4-BE49-F238E27FC236}">
                <a16:creationId xmlns:a16="http://schemas.microsoft.com/office/drawing/2014/main" id="{F9375911-16F3-2F3D-9933-BFC0490AA4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9721" y="2705699"/>
            <a:ext cx="2195494" cy="2195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upo 6">
            <a:extLst>
              <a:ext uri="{FF2B5EF4-FFF2-40B4-BE49-F238E27FC236}">
                <a16:creationId xmlns:a16="http://schemas.microsoft.com/office/drawing/2014/main" id="{61886353-D0C9-1A24-BEB8-33E813CC7B81}"/>
              </a:ext>
            </a:extLst>
          </p:cNvPr>
          <p:cNvGrpSpPr/>
          <p:nvPr/>
        </p:nvGrpSpPr>
        <p:grpSpPr>
          <a:xfrm>
            <a:off x="7076276" y="2541379"/>
            <a:ext cx="2536248" cy="2569157"/>
            <a:chOff x="1103101" y="595090"/>
            <a:chExt cx="2536248" cy="2569157"/>
          </a:xfrm>
        </p:grpSpPr>
        <p:pic>
          <p:nvPicPr>
            <p:cNvPr id="6" name="Imagen 9">
              <a:extLst>
                <a:ext uri="{FF2B5EF4-FFF2-40B4-BE49-F238E27FC236}">
                  <a16:creationId xmlns:a16="http://schemas.microsoft.com/office/drawing/2014/main" id="{D40A8A69-11AC-B418-F039-BC7221BCD5A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3101" y="595090"/>
              <a:ext cx="1356746" cy="1423109"/>
            </a:xfrm>
            <a:prstGeom prst="rect">
              <a:avLst/>
            </a:prstGeom>
          </p:spPr>
        </p:pic>
        <p:pic>
          <p:nvPicPr>
            <p:cNvPr id="7" name="Picture 4" descr="DeepSeek - Asistente de AI - Apps en Google Play">
              <a:extLst>
                <a:ext uri="{FF2B5EF4-FFF2-40B4-BE49-F238E27FC236}">
                  <a16:creationId xmlns:a16="http://schemas.microsoft.com/office/drawing/2014/main" id="{3E82F7A8-5BC1-34DA-9743-A152AF8509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" b="1"/>
            <a:stretch/>
          </p:blipFill>
          <p:spPr bwMode="auto">
            <a:xfrm>
              <a:off x="1130419" y="1750446"/>
              <a:ext cx="1413801" cy="14138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2" descr="3 Things to Know About GPT-4 as A Content Creator - Proofed">
              <a:extLst>
                <a:ext uri="{FF2B5EF4-FFF2-40B4-BE49-F238E27FC236}">
                  <a16:creationId xmlns:a16="http://schemas.microsoft.com/office/drawing/2014/main" id="{7FCF134B-E4D2-4946-09A5-5633EC6E26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0" r="13792" b="1"/>
            <a:stretch/>
          </p:blipFill>
          <p:spPr bwMode="auto">
            <a:xfrm>
              <a:off x="2534042" y="679041"/>
              <a:ext cx="1105307" cy="11052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6" descr="Mistral AI - Wikipedia, la enciclopedia libre">
              <a:extLst>
                <a:ext uri="{FF2B5EF4-FFF2-40B4-BE49-F238E27FC236}">
                  <a16:creationId xmlns:a16="http://schemas.microsoft.com/office/drawing/2014/main" id="{4D6CEAFB-711F-ADB8-CFF6-D5D5A8CED04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030" r="15182" b="-1"/>
            <a:stretch/>
          </p:blipFill>
          <p:spPr bwMode="auto">
            <a:xfrm>
              <a:off x="2642619" y="2032871"/>
              <a:ext cx="888151" cy="8881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" name="Picture 4">
            <a:extLst>
              <a:ext uri="{FF2B5EF4-FFF2-40B4-BE49-F238E27FC236}">
                <a16:creationId xmlns:a16="http://schemas.microsoft.com/office/drawing/2014/main" id="{0A2FB3FE-3AD1-16FA-6EBA-5D2FDD19D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055165" y="1331138"/>
            <a:ext cx="782933" cy="78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2" descr="Stacked Book Icon. Library Symbol. Books Gráfico por yummybuum · Creative  Fabrica">
            <a:extLst>
              <a:ext uri="{FF2B5EF4-FFF2-40B4-BE49-F238E27FC236}">
                <a16:creationId xmlns:a16="http://schemas.microsoft.com/office/drawing/2014/main" id="{5540101A-DE5A-99AA-9BE7-6FC3BF66EC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5759" y="1331139"/>
            <a:ext cx="1143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8" descr="Especialización - Iconos gratis de educación">
            <a:extLst>
              <a:ext uri="{FF2B5EF4-FFF2-40B4-BE49-F238E27FC236}">
                <a16:creationId xmlns:a16="http://schemas.microsoft.com/office/drawing/2014/main" id="{C674B9BB-EA92-E434-935F-F06B793714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8254" y="1332644"/>
            <a:ext cx="782933" cy="78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0" descr="Consultant - Free professions and jobs icons">
            <a:extLst>
              <a:ext uri="{FF2B5EF4-FFF2-40B4-BE49-F238E27FC236}">
                <a16:creationId xmlns:a16="http://schemas.microsoft.com/office/drawing/2014/main" id="{D0EA8319-7E36-24F6-3C1E-33E5482E4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4666" y="2367182"/>
            <a:ext cx="1500187" cy="15001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2" descr="Download Free Doctor Juicy Fish Flat icon Icons in PNG &amp; SVG">
            <a:extLst>
              <a:ext uri="{FF2B5EF4-FFF2-40B4-BE49-F238E27FC236}">
                <a16:creationId xmlns:a16="http://schemas.microsoft.com/office/drawing/2014/main" id="{60FC9948-8587-1DB9-9F77-AA8DD5B35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961" y="2342243"/>
            <a:ext cx="1506617" cy="150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6">
            <a:extLst>
              <a:ext uri="{FF2B5EF4-FFF2-40B4-BE49-F238E27FC236}">
                <a16:creationId xmlns:a16="http://schemas.microsoft.com/office/drawing/2014/main" id="{30888264-DE81-EAE7-DD2A-DDD028B49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807842" y="3936065"/>
            <a:ext cx="1407092" cy="1407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 descr="Disguise - Free birthday and party icons">
            <a:extLst>
              <a:ext uri="{FF2B5EF4-FFF2-40B4-BE49-F238E27FC236}">
                <a16:creationId xmlns:a16="http://schemas.microsoft.com/office/drawing/2014/main" id="{2EA14D9E-49CB-AF35-373E-A54582876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0660" y="1303275"/>
            <a:ext cx="926817" cy="926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uadroTexto 28">
            <a:extLst>
              <a:ext uri="{FF2B5EF4-FFF2-40B4-BE49-F238E27FC236}">
                <a16:creationId xmlns:a16="http://schemas.microsoft.com/office/drawing/2014/main" id="{1F0C9FF3-E907-CE0A-4B54-E2FDAF05F0BE}"/>
              </a:ext>
            </a:extLst>
          </p:cNvPr>
          <p:cNvSpPr txBox="1"/>
          <p:nvPr/>
        </p:nvSpPr>
        <p:spPr>
          <a:xfrm>
            <a:off x="6340759" y="2221528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err="1"/>
              <a:t>Caracterizacion</a:t>
            </a:r>
            <a:endParaRPr lang="es-ES" sz="1100"/>
          </a:p>
        </p:txBody>
      </p:sp>
      <p:pic>
        <p:nvPicPr>
          <p:cNvPr id="18" name="Imagen 30">
            <a:extLst>
              <a:ext uri="{FF2B5EF4-FFF2-40B4-BE49-F238E27FC236}">
                <a16:creationId xmlns:a16="http://schemas.microsoft.com/office/drawing/2014/main" id="{8D8E481C-B24B-FF8D-844D-C1736936771A}"/>
              </a:ext>
            </a:extLst>
          </p:cNvPr>
          <p:cNvPicPr>
            <a:picLocks noChangeAspect="1"/>
          </p:cNvPicPr>
          <p:nvPr/>
        </p:nvPicPr>
        <p:blipFill>
          <a:blip r:embed="rId1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45425" y="1281292"/>
            <a:ext cx="543940" cy="907929"/>
          </a:xfrm>
          <a:prstGeom prst="rect">
            <a:avLst/>
          </a:prstGeom>
        </p:spPr>
      </p:pic>
      <p:sp>
        <p:nvSpPr>
          <p:cNvPr id="19" name="CuadroTexto 31">
            <a:extLst>
              <a:ext uri="{FF2B5EF4-FFF2-40B4-BE49-F238E27FC236}">
                <a16:creationId xmlns:a16="http://schemas.microsoft.com/office/drawing/2014/main" id="{45792016-79BB-4DDF-8E6A-201C19905146}"/>
              </a:ext>
            </a:extLst>
          </p:cNvPr>
          <p:cNvSpPr txBox="1"/>
          <p:nvPr/>
        </p:nvSpPr>
        <p:spPr>
          <a:xfrm>
            <a:off x="7764086" y="2230092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RAG + CAG</a:t>
            </a:r>
          </a:p>
        </p:txBody>
      </p:sp>
      <p:pic>
        <p:nvPicPr>
          <p:cNvPr id="20" name="Picture 32" descr="Model Context Protocol · GitHub">
            <a:extLst>
              <a:ext uri="{FF2B5EF4-FFF2-40B4-BE49-F238E27FC236}">
                <a16:creationId xmlns:a16="http://schemas.microsoft.com/office/drawing/2014/main" id="{006E9FA1-7774-B432-EB5F-E9E10FC9A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0703" y="1332644"/>
            <a:ext cx="897448" cy="897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uadroTexto 32">
            <a:extLst>
              <a:ext uri="{FF2B5EF4-FFF2-40B4-BE49-F238E27FC236}">
                <a16:creationId xmlns:a16="http://schemas.microsoft.com/office/drawing/2014/main" id="{F437C69C-C28F-9B26-D12A-362F8D23FF95}"/>
              </a:ext>
            </a:extLst>
          </p:cNvPr>
          <p:cNvSpPr txBox="1"/>
          <p:nvPr/>
        </p:nvSpPr>
        <p:spPr>
          <a:xfrm>
            <a:off x="8914339" y="2221528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API + MCP</a:t>
            </a:r>
          </a:p>
        </p:txBody>
      </p:sp>
      <p:sp>
        <p:nvSpPr>
          <p:cNvPr id="22" name="CuadroTexto 34">
            <a:extLst>
              <a:ext uri="{FF2B5EF4-FFF2-40B4-BE49-F238E27FC236}">
                <a16:creationId xmlns:a16="http://schemas.microsoft.com/office/drawing/2014/main" id="{90314F6A-8F4E-D950-BA5F-8CC89371800A}"/>
              </a:ext>
            </a:extLst>
          </p:cNvPr>
          <p:cNvSpPr txBox="1"/>
          <p:nvPr/>
        </p:nvSpPr>
        <p:spPr>
          <a:xfrm>
            <a:off x="1233935" y="2163554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Experiencia</a:t>
            </a:r>
          </a:p>
        </p:txBody>
      </p:sp>
      <p:sp>
        <p:nvSpPr>
          <p:cNvPr id="23" name="CuadroTexto 35">
            <a:extLst>
              <a:ext uri="{FF2B5EF4-FFF2-40B4-BE49-F238E27FC236}">
                <a16:creationId xmlns:a16="http://schemas.microsoft.com/office/drawing/2014/main" id="{9BE24271-C914-F7EF-1DE6-835E40B90803}"/>
              </a:ext>
            </a:extLst>
          </p:cNvPr>
          <p:cNvSpPr txBox="1"/>
          <p:nvPr/>
        </p:nvSpPr>
        <p:spPr>
          <a:xfrm>
            <a:off x="2534991" y="2144663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Entrenamiento</a:t>
            </a:r>
          </a:p>
        </p:txBody>
      </p:sp>
      <p:sp>
        <p:nvSpPr>
          <p:cNvPr id="24" name="CuadroTexto 36">
            <a:extLst>
              <a:ext uri="{FF2B5EF4-FFF2-40B4-BE49-F238E27FC236}">
                <a16:creationId xmlns:a16="http://schemas.microsoft.com/office/drawing/2014/main" id="{F2B9F75F-68A2-6A2B-5A17-5723F6F82BFE}"/>
              </a:ext>
            </a:extLst>
          </p:cNvPr>
          <p:cNvSpPr txBox="1"/>
          <p:nvPr/>
        </p:nvSpPr>
        <p:spPr>
          <a:xfrm>
            <a:off x="3807515" y="2163554"/>
            <a:ext cx="15066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/>
              <a:t>Herramientas</a:t>
            </a:r>
          </a:p>
        </p:txBody>
      </p:sp>
      <p:pic>
        <p:nvPicPr>
          <p:cNvPr id="25" name="Picture 36" descr="Intelligent Agent Icon Vector Images (over 1,200)">
            <a:extLst>
              <a:ext uri="{FF2B5EF4-FFF2-40B4-BE49-F238E27FC236}">
                <a16:creationId xmlns:a16="http://schemas.microsoft.com/office/drawing/2014/main" id="{D7820339-6CD3-B13F-A044-DF973217CDC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69"/>
          <a:stretch/>
        </p:blipFill>
        <p:spPr bwMode="auto">
          <a:xfrm>
            <a:off x="7259837" y="2200941"/>
            <a:ext cx="2498094" cy="317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CuadroTexto 39">
            <a:extLst>
              <a:ext uri="{FF2B5EF4-FFF2-40B4-BE49-F238E27FC236}">
                <a16:creationId xmlns:a16="http://schemas.microsoft.com/office/drawing/2014/main" id="{E03399B8-09A1-9004-4893-D7161B300E68}"/>
              </a:ext>
            </a:extLst>
          </p:cNvPr>
          <p:cNvSpPr txBox="1"/>
          <p:nvPr/>
        </p:nvSpPr>
        <p:spPr>
          <a:xfrm>
            <a:off x="6770909" y="4893694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800"/>
              <a:t>LLM</a:t>
            </a:r>
          </a:p>
        </p:txBody>
      </p:sp>
      <p:sp>
        <p:nvSpPr>
          <p:cNvPr id="28" name="CuadroTexto 1">
            <a:extLst>
              <a:ext uri="{FF2B5EF4-FFF2-40B4-BE49-F238E27FC236}">
                <a16:creationId xmlns:a16="http://schemas.microsoft.com/office/drawing/2014/main" id="{CE63CD60-A438-32D3-B62E-B1CB66DB62F1}"/>
              </a:ext>
            </a:extLst>
          </p:cNvPr>
          <p:cNvSpPr txBox="1"/>
          <p:nvPr/>
        </p:nvSpPr>
        <p:spPr>
          <a:xfrm>
            <a:off x="1819008" y="1515816"/>
            <a:ext cx="305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/>
              <a:t>Profesional</a:t>
            </a:r>
          </a:p>
        </p:txBody>
      </p:sp>
      <p:sp>
        <p:nvSpPr>
          <p:cNvPr id="29" name="CuadroTexto 2">
            <a:extLst>
              <a:ext uri="{FF2B5EF4-FFF2-40B4-BE49-F238E27FC236}">
                <a16:creationId xmlns:a16="http://schemas.microsoft.com/office/drawing/2014/main" id="{2775F095-6E73-2FDE-2BEA-2818BC367DB2}"/>
              </a:ext>
            </a:extLst>
          </p:cNvPr>
          <p:cNvSpPr txBox="1"/>
          <p:nvPr/>
        </p:nvSpPr>
        <p:spPr>
          <a:xfrm>
            <a:off x="6884126" y="1459021"/>
            <a:ext cx="305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200"/>
              <a:t>Agente IA</a:t>
            </a:r>
          </a:p>
        </p:txBody>
      </p:sp>
    </p:spTree>
    <p:extLst>
      <p:ext uri="{BB962C8B-B14F-4D97-AF65-F5344CB8AC3E}">
        <p14:creationId xmlns:p14="http://schemas.microsoft.com/office/powerpoint/2010/main" val="299038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7" grpId="0"/>
      <p:bldP spid="17" grpId="1"/>
      <p:bldP spid="19" grpId="0"/>
      <p:bldP spid="19" grpId="1"/>
      <p:bldP spid="21" grpId="0"/>
      <p:bldP spid="21" grpId="1"/>
      <p:bldP spid="22" grpId="0"/>
      <p:bldP spid="22" grpId="1"/>
      <p:bldP spid="23" grpId="0"/>
      <p:bldP spid="23" grpId="1"/>
      <p:bldP spid="24" grpId="0"/>
      <p:bldP spid="24" grpId="1"/>
      <p:bldP spid="27" grpId="0"/>
      <p:bldP spid="27" grpId="1"/>
      <p:bldP spid="28" grpId="0"/>
      <p:bldP spid="2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6B4F4-26E7-F4F5-C0B4-11A5CC5FEF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61325" y="147853"/>
            <a:ext cx="6800850" cy="1325880"/>
          </a:xfrm>
        </p:spPr>
        <p:txBody>
          <a:bodyPr>
            <a:normAutofit fontScale="90000"/>
          </a:bodyPr>
          <a:lstStyle/>
          <a:p>
            <a:r>
              <a:rPr lang="es-ES" dirty="0"/>
              <a:t>De los Modelos LLM </a:t>
            </a:r>
            <a:br>
              <a:rPr lang="es-ES" dirty="0"/>
            </a:br>
            <a:r>
              <a:rPr lang="es-ES" dirty="0"/>
              <a:t>a las aplicaciones agenticas</a:t>
            </a:r>
          </a:p>
        </p:txBody>
      </p:sp>
      <p:grpSp>
        <p:nvGrpSpPr>
          <p:cNvPr id="53" name="Grupo 15">
            <a:extLst>
              <a:ext uri="{FF2B5EF4-FFF2-40B4-BE49-F238E27FC236}">
                <a16:creationId xmlns:a16="http://schemas.microsoft.com/office/drawing/2014/main" id="{D3438233-C0BF-CEE2-CD6C-7FD183DD39AF}"/>
              </a:ext>
            </a:extLst>
          </p:cNvPr>
          <p:cNvGrpSpPr/>
          <p:nvPr/>
        </p:nvGrpSpPr>
        <p:grpSpPr>
          <a:xfrm>
            <a:off x="1883925" y="1048282"/>
            <a:ext cx="4007292" cy="3910043"/>
            <a:chOff x="2802576" y="551285"/>
            <a:chExt cx="4007292" cy="3910043"/>
          </a:xfrm>
        </p:grpSpPr>
        <p:pic>
          <p:nvPicPr>
            <p:cNvPr id="54" name="Picture 18" descr="Robot Line Icon SVG Vector &amp; PNG Free Download | UXWing">
              <a:extLst>
                <a:ext uri="{FF2B5EF4-FFF2-40B4-BE49-F238E27FC236}">
                  <a16:creationId xmlns:a16="http://schemas.microsoft.com/office/drawing/2014/main" id="{E4352526-A55C-2219-DCFD-4F90BF0828B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2576" y="551285"/>
              <a:ext cx="4007292" cy="3056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5" name="CuadroTexto 14">
              <a:extLst>
                <a:ext uri="{FF2B5EF4-FFF2-40B4-BE49-F238E27FC236}">
                  <a16:creationId xmlns:a16="http://schemas.microsoft.com/office/drawing/2014/main" id="{0307E07F-EAD8-6803-221A-26CE1FB10DE9}"/>
                </a:ext>
              </a:extLst>
            </p:cNvPr>
            <p:cNvSpPr txBox="1"/>
            <p:nvPr/>
          </p:nvSpPr>
          <p:spPr>
            <a:xfrm>
              <a:off x="3477718" y="3814997"/>
              <a:ext cx="2698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lang="es-ES" sz="3600"/>
            </a:p>
          </p:txBody>
        </p:sp>
      </p:grpSp>
      <p:pic>
        <p:nvPicPr>
          <p:cNvPr id="56" name="Picture 10" descr="Documents symbol - Free interface icons">
            <a:extLst>
              <a:ext uri="{FF2B5EF4-FFF2-40B4-BE49-F238E27FC236}">
                <a16:creationId xmlns:a16="http://schemas.microsoft.com/office/drawing/2014/main" id="{F1AA3EFC-68DA-AF52-D7A4-57C1CE420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56" y="893448"/>
            <a:ext cx="1334124" cy="13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14" descr="Máscaras de teatro - Iconos gratis de arte">
            <a:extLst>
              <a:ext uri="{FF2B5EF4-FFF2-40B4-BE49-F238E27FC236}">
                <a16:creationId xmlns:a16="http://schemas.microsoft.com/office/drawing/2014/main" id="{847F689D-9660-C53A-1DEE-E35907E39C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6656" y="2952101"/>
            <a:ext cx="1334124" cy="13341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16" descr="Llm Images – Browse 24,150 Stock Photos, Vectors, and Video | Adobe Stock">
            <a:extLst>
              <a:ext uri="{FF2B5EF4-FFF2-40B4-BE49-F238E27FC236}">
                <a16:creationId xmlns:a16="http://schemas.microsoft.com/office/drawing/2014/main" id="{DDC51B4D-E1DA-2BDA-931F-E61C9AFF0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6687" y="1479627"/>
            <a:ext cx="2139536" cy="2139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CuadroTexto 4">
            <a:extLst>
              <a:ext uri="{FF2B5EF4-FFF2-40B4-BE49-F238E27FC236}">
                <a16:creationId xmlns:a16="http://schemas.microsoft.com/office/drawing/2014/main" id="{7198E8D7-4B92-9024-03B2-B6C2F2B56CC5}"/>
              </a:ext>
            </a:extLst>
          </p:cNvPr>
          <p:cNvSpPr txBox="1"/>
          <p:nvPr/>
        </p:nvSpPr>
        <p:spPr>
          <a:xfrm>
            <a:off x="1725979" y="3496659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>
                <a:solidFill>
                  <a:schemeClr val="accent4">
                    <a:lumMod val="75000"/>
                  </a:schemeClr>
                </a:solidFill>
              </a:rPr>
              <a:t>AI </a:t>
            </a:r>
            <a:r>
              <a:rPr lang="es-ES" dirty="0" err="1">
                <a:solidFill>
                  <a:schemeClr val="accent4">
                    <a:lumMod val="75000"/>
                  </a:schemeClr>
                </a:solidFill>
              </a:rPr>
              <a:t>Model</a:t>
            </a:r>
            <a:endParaRPr lang="es-ES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60" name="CuadroTexto 5">
            <a:extLst>
              <a:ext uri="{FF2B5EF4-FFF2-40B4-BE49-F238E27FC236}">
                <a16:creationId xmlns:a16="http://schemas.microsoft.com/office/drawing/2014/main" id="{2ED48236-036A-837A-6EF6-AFFB9AD96BCA}"/>
              </a:ext>
            </a:extLst>
          </p:cNvPr>
          <p:cNvSpPr txBox="1"/>
          <p:nvPr/>
        </p:nvSpPr>
        <p:spPr>
          <a:xfrm>
            <a:off x="4872509" y="4286225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dirty="0" err="1">
                <a:solidFill>
                  <a:schemeClr val="accent5">
                    <a:lumMod val="75000"/>
                  </a:schemeClr>
                </a:solidFill>
              </a:rPr>
              <a:t>Behaviour</a:t>
            </a:r>
            <a:endParaRPr lang="es-E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1" name="CuadroTexto 6">
            <a:extLst>
              <a:ext uri="{FF2B5EF4-FFF2-40B4-BE49-F238E27FC236}">
                <a16:creationId xmlns:a16="http://schemas.microsoft.com/office/drawing/2014/main" id="{B2182E24-F878-05AE-B5F2-09EA1565CFFC}"/>
              </a:ext>
            </a:extLst>
          </p:cNvPr>
          <p:cNvSpPr txBox="1"/>
          <p:nvPr/>
        </p:nvSpPr>
        <p:spPr>
          <a:xfrm>
            <a:off x="4943242" y="2227572"/>
            <a:ext cx="2360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>
                <a:solidFill>
                  <a:schemeClr val="accent6">
                    <a:lumMod val="75000"/>
                  </a:schemeClr>
                </a:solidFill>
              </a:rPr>
              <a:t>Knowledge</a:t>
            </a:r>
            <a:endParaRPr lang="es-ES"/>
          </a:p>
        </p:txBody>
      </p:sp>
      <p:cxnSp>
        <p:nvCxnSpPr>
          <p:cNvPr id="62" name="Conector recto de flecha 8">
            <a:extLst>
              <a:ext uri="{FF2B5EF4-FFF2-40B4-BE49-F238E27FC236}">
                <a16:creationId xmlns:a16="http://schemas.microsoft.com/office/drawing/2014/main" id="{6DBC9AFB-9DD2-0105-1F1E-0F997BAC2311}"/>
              </a:ext>
            </a:extLst>
          </p:cNvPr>
          <p:cNvCxnSpPr/>
          <p:nvPr/>
        </p:nvCxnSpPr>
        <p:spPr>
          <a:xfrm flipH="1" flipV="1">
            <a:off x="3976223" y="2843732"/>
            <a:ext cx="1343494" cy="775431"/>
          </a:xfrm>
          <a:prstGeom prst="straightConnector1">
            <a:avLst/>
          </a:prstGeom>
          <a:ln w="76200">
            <a:solidFill>
              <a:schemeClr val="accent5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ector recto de flecha 10">
            <a:extLst>
              <a:ext uri="{FF2B5EF4-FFF2-40B4-BE49-F238E27FC236}">
                <a16:creationId xmlns:a16="http://schemas.microsoft.com/office/drawing/2014/main" id="{2FEDDBAD-D9A4-E115-DD23-BD392B58A34C}"/>
              </a:ext>
            </a:extLst>
          </p:cNvPr>
          <p:cNvCxnSpPr>
            <a:stCxn id="56" idx="1"/>
          </p:cNvCxnSpPr>
          <p:nvPr/>
        </p:nvCxnSpPr>
        <p:spPr>
          <a:xfrm flipH="1">
            <a:off x="3976223" y="1560510"/>
            <a:ext cx="1480433" cy="667062"/>
          </a:xfrm>
          <a:prstGeom prst="straightConnector1">
            <a:avLst/>
          </a:prstGeom>
          <a:ln w="7620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D4C3E8A7-D360-704A-1EFD-5FB03AEDD1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1144" y="1636366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5" name="CuadroTexto 35">
            <a:extLst>
              <a:ext uri="{FF2B5EF4-FFF2-40B4-BE49-F238E27FC236}">
                <a16:creationId xmlns:a16="http://schemas.microsoft.com/office/drawing/2014/main" id="{824D57B6-0F9F-6928-0DEE-71DD38107B6E}"/>
              </a:ext>
            </a:extLst>
          </p:cNvPr>
          <p:cNvSpPr txBox="1"/>
          <p:nvPr/>
        </p:nvSpPr>
        <p:spPr>
          <a:xfrm>
            <a:off x="4047577" y="1771186"/>
            <a:ext cx="1174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/>
              <a:t>Orchestrating</a:t>
            </a:r>
            <a:r>
              <a:rPr lang="es-ES" sz="900" dirty="0"/>
              <a:t> </a:t>
            </a:r>
            <a:r>
              <a:rPr lang="es-ES" sz="900" dirty="0" err="1"/>
              <a:t>Agent</a:t>
            </a:r>
            <a:endParaRPr lang="es-ES" sz="900" dirty="0"/>
          </a:p>
        </p:txBody>
      </p:sp>
      <p:pic>
        <p:nvPicPr>
          <p:cNvPr id="66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33297D3A-148F-6EC3-18AA-C8DB58786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735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" name="CuadroTexto 37">
            <a:extLst>
              <a:ext uri="{FF2B5EF4-FFF2-40B4-BE49-F238E27FC236}">
                <a16:creationId xmlns:a16="http://schemas.microsoft.com/office/drawing/2014/main" id="{24E17305-F4FD-C87D-DE60-4E77AEEE47B5}"/>
              </a:ext>
            </a:extLst>
          </p:cNvPr>
          <p:cNvSpPr txBox="1"/>
          <p:nvPr/>
        </p:nvSpPr>
        <p:spPr>
          <a:xfrm>
            <a:off x="607671" y="2812478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Mitre Expert</a:t>
            </a:r>
          </a:p>
        </p:txBody>
      </p:sp>
      <p:pic>
        <p:nvPicPr>
          <p:cNvPr id="68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7E94F296-BD46-39FE-B52C-596F611C2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1203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9" name="CuadroTexto 39">
            <a:extLst>
              <a:ext uri="{FF2B5EF4-FFF2-40B4-BE49-F238E27FC236}">
                <a16:creationId xmlns:a16="http://schemas.microsoft.com/office/drawing/2014/main" id="{724EF35D-EBA5-CA22-CE0A-0F3971440DF2}"/>
              </a:ext>
            </a:extLst>
          </p:cNvPr>
          <p:cNvSpPr txBox="1"/>
          <p:nvPr/>
        </p:nvSpPr>
        <p:spPr>
          <a:xfrm>
            <a:off x="1918464" y="2747559"/>
            <a:ext cx="63078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Azure </a:t>
            </a:r>
            <a:r>
              <a:rPr lang="es-ES" sz="900" err="1"/>
              <a:t>Policies</a:t>
            </a:r>
            <a:r>
              <a:rPr lang="es-ES" sz="900"/>
              <a:t> Expert</a:t>
            </a:r>
          </a:p>
        </p:txBody>
      </p:sp>
      <p:pic>
        <p:nvPicPr>
          <p:cNvPr id="70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8E3C5F2E-6E06-4001-ABD3-BB3700AF43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47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CuadroTexto 41">
            <a:extLst>
              <a:ext uri="{FF2B5EF4-FFF2-40B4-BE49-F238E27FC236}">
                <a16:creationId xmlns:a16="http://schemas.microsoft.com/office/drawing/2014/main" id="{25190A6C-ED9E-28CE-62B5-5B39A6683CA1}"/>
              </a:ext>
            </a:extLst>
          </p:cNvPr>
          <p:cNvSpPr txBox="1"/>
          <p:nvPr/>
        </p:nvSpPr>
        <p:spPr>
          <a:xfrm>
            <a:off x="4229522" y="2828472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/>
              <a:t>MCSB Expert</a:t>
            </a:r>
          </a:p>
        </p:txBody>
      </p:sp>
      <p:pic>
        <p:nvPicPr>
          <p:cNvPr id="72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FA2AFBD1-7567-F19B-80FF-2C2EA92A2D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399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CuadroTexto 43">
            <a:extLst>
              <a:ext uri="{FF2B5EF4-FFF2-40B4-BE49-F238E27FC236}">
                <a16:creationId xmlns:a16="http://schemas.microsoft.com/office/drawing/2014/main" id="{EB8EB57C-56E6-BD54-0685-D6CCBFCCC693}"/>
              </a:ext>
            </a:extLst>
          </p:cNvPr>
          <p:cNvSpPr txBox="1"/>
          <p:nvPr/>
        </p:nvSpPr>
        <p:spPr>
          <a:xfrm>
            <a:off x="5637637" y="2823196"/>
            <a:ext cx="5651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>
                <a:solidFill>
                  <a:schemeClr val="bg1">
                    <a:lumMod val="75000"/>
                  </a:schemeClr>
                </a:solidFill>
              </a:rPr>
              <a:t>NIS-2 Expert</a:t>
            </a:r>
          </a:p>
        </p:txBody>
      </p:sp>
      <p:pic>
        <p:nvPicPr>
          <p:cNvPr id="74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FE1C3CAC-0C11-8E1F-E669-B054FC0E5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9759" y="2684379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CuadroTexto 45">
            <a:extLst>
              <a:ext uri="{FF2B5EF4-FFF2-40B4-BE49-F238E27FC236}">
                <a16:creationId xmlns:a16="http://schemas.microsoft.com/office/drawing/2014/main" id="{B105690F-E09C-8899-981B-5AD00C88949F}"/>
              </a:ext>
            </a:extLst>
          </p:cNvPr>
          <p:cNvSpPr txBox="1"/>
          <p:nvPr/>
        </p:nvSpPr>
        <p:spPr>
          <a:xfrm>
            <a:off x="6980540" y="2823196"/>
            <a:ext cx="751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err="1">
                <a:solidFill>
                  <a:schemeClr val="bg1">
                    <a:lumMod val="75000"/>
                  </a:schemeClr>
                </a:solidFill>
              </a:rPr>
              <a:t>Internal</a:t>
            </a:r>
            <a:r>
              <a:rPr lang="es-ES" sz="900">
                <a:solidFill>
                  <a:schemeClr val="bg1">
                    <a:lumMod val="75000"/>
                  </a:schemeClr>
                </a:solidFill>
              </a:rPr>
              <a:t> KB Expert</a:t>
            </a:r>
          </a:p>
        </p:txBody>
      </p:sp>
      <p:pic>
        <p:nvPicPr>
          <p:cNvPr id="76" name="Picture 18" descr="Robot Line Icon SVG Vector &amp; PNG Free Download | UXWing">
            <a:extLst>
              <a:ext uri="{FF2B5EF4-FFF2-40B4-BE49-F238E27FC236}">
                <a16:creationId xmlns:a16="http://schemas.microsoft.com/office/drawing/2014/main" id="{E569E0C8-8A69-6980-593B-5460B9421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9047" y="3655223"/>
            <a:ext cx="630781" cy="517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CuadroTexto 47">
            <a:extLst>
              <a:ext uri="{FF2B5EF4-FFF2-40B4-BE49-F238E27FC236}">
                <a16:creationId xmlns:a16="http://schemas.microsoft.com/office/drawing/2014/main" id="{14852232-A460-1E2B-30EA-3E44D7B050B0}"/>
              </a:ext>
            </a:extLst>
          </p:cNvPr>
          <p:cNvSpPr txBox="1"/>
          <p:nvPr/>
        </p:nvSpPr>
        <p:spPr>
          <a:xfrm>
            <a:off x="4141617" y="3799472"/>
            <a:ext cx="923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900" dirty="0" err="1"/>
              <a:t>Aggregating</a:t>
            </a:r>
            <a:r>
              <a:rPr lang="es-ES" sz="900" dirty="0"/>
              <a:t> </a:t>
            </a:r>
            <a:r>
              <a:rPr lang="es-ES" sz="900" dirty="0" err="1"/>
              <a:t>Agent</a:t>
            </a:r>
            <a:endParaRPr lang="es-ES" sz="900" dirty="0"/>
          </a:p>
        </p:txBody>
      </p:sp>
      <p:sp>
        <p:nvSpPr>
          <p:cNvPr id="78" name="CuadroTexto 48">
            <a:extLst>
              <a:ext uri="{FF2B5EF4-FFF2-40B4-BE49-F238E27FC236}">
                <a16:creationId xmlns:a16="http://schemas.microsoft.com/office/drawing/2014/main" id="{A177C262-C856-AE71-85E9-26D7DD483655}"/>
              </a:ext>
            </a:extLst>
          </p:cNvPr>
          <p:cNvSpPr txBox="1"/>
          <p:nvPr/>
        </p:nvSpPr>
        <p:spPr>
          <a:xfrm>
            <a:off x="2481203" y="4063075"/>
            <a:ext cx="2698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dirty="0"/>
              <a:t>AI </a:t>
            </a:r>
            <a:r>
              <a:rPr lang="es-ES" sz="3600" dirty="0" err="1"/>
              <a:t>Agent</a:t>
            </a:r>
            <a:endParaRPr lang="es-ES" sz="3600" dirty="0"/>
          </a:p>
        </p:txBody>
      </p:sp>
      <p:pic>
        <p:nvPicPr>
          <p:cNvPr id="79" name="Picture 2" descr="Microsoft Sentinel - Maltiverse">
            <a:extLst>
              <a:ext uri="{FF2B5EF4-FFF2-40B4-BE49-F238E27FC236}">
                <a16:creationId xmlns:a16="http://schemas.microsoft.com/office/drawing/2014/main" id="{3D373A99-D4B5-C08C-695C-58B0C597C4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771" y="408095"/>
            <a:ext cx="1222576" cy="469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0" name="Imagen 50">
            <a:extLst>
              <a:ext uri="{FF2B5EF4-FFF2-40B4-BE49-F238E27FC236}">
                <a16:creationId xmlns:a16="http://schemas.microsoft.com/office/drawing/2014/main" id="{D961A175-0E48-3F85-DC1C-F7D652BACB5D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093103" y="809250"/>
            <a:ext cx="324623" cy="369332"/>
          </a:xfrm>
          <a:prstGeom prst="rect">
            <a:avLst/>
          </a:prstGeom>
        </p:spPr>
      </p:pic>
      <p:cxnSp>
        <p:nvCxnSpPr>
          <p:cNvPr id="81" name="Conector recto de flecha 51">
            <a:extLst>
              <a:ext uri="{FF2B5EF4-FFF2-40B4-BE49-F238E27FC236}">
                <a16:creationId xmlns:a16="http://schemas.microsoft.com/office/drawing/2014/main" id="{C16396A0-BE75-64F0-C2D5-6DF12C6DDCE6}"/>
              </a:ext>
            </a:extLst>
          </p:cNvPr>
          <p:cNvCxnSpPr/>
          <p:nvPr/>
        </p:nvCxnSpPr>
        <p:spPr>
          <a:xfrm>
            <a:off x="3964903" y="918668"/>
            <a:ext cx="0" cy="671512"/>
          </a:xfrm>
          <a:prstGeom prst="straightConnector1">
            <a:avLst/>
          </a:prstGeom>
          <a:ln w="28575"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2" name="Grupo 52">
            <a:extLst>
              <a:ext uri="{FF2B5EF4-FFF2-40B4-BE49-F238E27FC236}">
                <a16:creationId xmlns:a16="http://schemas.microsoft.com/office/drawing/2014/main" id="{340A5D1C-D3C0-47B6-3A4A-9E56DF85417E}"/>
              </a:ext>
            </a:extLst>
          </p:cNvPr>
          <p:cNvGrpSpPr/>
          <p:nvPr/>
        </p:nvGrpSpPr>
        <p:grpSpPr>
          <a:xfrm>
            <a:off x="1444689" y="2200223"/>
            <a:ext cx="5230383" cy="484156"/>
            <a:chOff x="1761274" y="1867343"/>
            <a:chExt cx="5230383" cy="484156"/>
          </a:xfrm>
        </p:grpSpPr>
        <p:cxnSp>
          <p:nvCxnSpPr>
            <p:cNvPr id="83" name="Conector recto de flecha 53">
              <a:extLst>
                <a:ext uri="{FF2B5EF4-FFF2-40B4-BE49-F238E27FC236}">
                  <a16:creationId xmlns:a16="http://schemas.microsoft.com/office/drawing/2014/main" id="{B609EDA9-535A-B027-352F-6E180D94A52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61023" y="1867343"/>
              <a:ext cx="15823" cy="484156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ector recto de flecha 54">
              <a:extLst>
                <a:ext uri="{FF2B5EF4-FFF2-40B4-BE49-F238E27FC236}">
                  <a16:creationId xmlns:a16="http://schemas.microsoft.com/office/drawing/2014/main" id="{9C0D7DB0-7B9A-0B62-3ADB-EADA737190C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13178" y="2047875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de flecha 55">
              <a:extLst>
                <a:ext uri="{FF2B5EF4-FFF2-40B4-BE49-F238E27FC236}">
                  <a16:creationId xmlns:a16="http://schemas.microsoft.com/office/drawing/2014/main" id="{23782137-36D9-C0EB-FEDD-9E3AA4BD5C7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761274" y="2047875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ector recto de flecha 56">
              <a:extLst>
                <a:ext uri="{FF2B5EF4-FFF2-40B4-BE49-F238E27FC236}">
                  <a16:creationId xmlns:a16="http://schemas.microsoft.com/office/drawing/2014/main" id="{72EDCD95-DDF4-3B6A-09DA-1A20302F48F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77977" y="2043112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ector recto de flecha 57">
              <a:extLst>
                <a:ext uri="{FF2B5EF4-FFF2-40B4-BE49-F238E27FC236}">
                  <a16:creationId xmlns:a16="http://schemas.microsoft.com/office/drawing/2014/main" id="{37FC1F74-93FB-0149-311E-CF12EAA270A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981734" y="2043112"/>
              <a:ext cx="9923" cy="303624"/>
            </a:xfrm>
            <a:prstGeom prst="straightConnector1">
              <a:avLst/>
            </a:prstGeom>
            <a:ln w="28575"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ector recto 58">
              <a:extLst>
                <a:ext uri="{FF2B5EF4-FFF2-40B4-BE49-F238E27FC236}">
                  <a16:creationId xmlns:a16="http://schemas.microsoft.com/office/drawing/2014/main" id="{93D18A4E-51CA-F490-64D1-409D9F5E29AF}"/>
                </a:ext>
              </a:extLst>
            </p:cNvPr>
            <p:cNvCxnSpPr/>
            <p:nvPr/>
          </p:nvCxnSpPr>
          <p:spPr>
            <a:xfrm>
              <a:off x="1766235" y="2043112"/>
              <a:ext cx="5225422" cy="0"/>
            </a:xfrm>
            <a:prstGeom prst="line">
              <a:avLst/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9" name="Imagen 59">
            <a:extLst>
              <a:ext uri="{FF2B5EF4-FFF2-40B4-BE49-F238E27FC236}">
                <a16:creationId xmlns:a16="http://schemas.microsoft.com/office/drawing/2014/main" id="{4D0EB97F-F763-AE1C-FB82-C61CE0439ABB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65900" y="1998629"/>
            <a:ext cx="324623" cy="369332"/>
          </a:xfrm>
          <a:prstGeom prst="rect">
            <a:avLst/>
          </a:prstGeom>
        </p:spPr>
      </p:pic>
      <p:grpSp>
        <p:nvGrpSpPr>
          <p:cNvPr id="90" name="Grupo 60">
            <a:extLst>
              <a:ext uri="{FF2B5EF4-FFF2-40B4-BE49-F238E27FC236}">
                <a16:creationId xmlns:a16="http://schemas.microsoft.com/office/drawing/2014/main" id="{12626FAE-12CF-ED0B-143A-60E2E0964AD8}"/>
              </a:ext>
            </a:extLst>
          </p:cNvPr>
          <p:cNvGrpSpPr/>
          <p:nvPr/>
        </p:nvGrpSpPr>
        <p:grpSpPr>
          <a:xfrm>
            <a:off x="1447169" y="3206813"/>
            <a:ext cx="5230383" cy="442438"/>
            <a:chOff x="1763754" y="2873933"/>
            <a:chExt cx="5230383" cy="442438"/>
          </a:xfrm>
        </p:grpSpPr>
        <p:cxnSp>
          <p:nvCxnSpPr>
            <p:cNvPr id="91" name="Conector recto de flecha 61">
              <a:extLst>
                <a:ext uri="{FF2B5EF4-FFF2-40B4-BE49-F238E27FC236}">
                  <a16:creationId xmlns:a16="http://schemas.microsoft.com/office/drawing/2014/main" id="{D28B577C-F446-CDBE-C11A-6B3D385FE7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63503" y="2873933"/>
              <a:ext cx="15823" cy="442438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ector recto de flecha 62">
              <a:extLst>
                <a:ext uri="{FF2B5EF4-FFF2-40B4-BE49-F238E27FC236}">
                  <a16:creationId xmlns:a16="http://schemas.microsoft.com/office/drawing/2014/main" id="{F8AA4ABB-D6A9-620E-F117-1F5A44C9F00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115658" y="2873933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ector recto de flecha 1023">
              <a:extLst>
                <a:ext uri="{FF2B5EF4-FFF2-40B4-BE49-F238E27FC236}">
                  <a16:creationId xmlns:a16="http://schemas.microsoft.com/office/drawing/2014/main" id="{465FBFAC-7843-8516-2476-A4869BD5E04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763754" y="2873933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ector recto de flecha 1024">
              <a:extLst>
                <a:ext uri="{FF2B5EF4-FFF2-40B4-BE49-F238E27FC236}">
                  <a16:creationId xmlns:a16="http://schemas.microsoft.com/office/drawing/2014/main" id="{9273ED2E-F20F-0EC8-27BE-96AEC8D83FB7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680457" y="2878286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ector recto de flecha 1026">
              <a:extLst>
                <a:ext uri="{FF2B5EF4-FFF2-40B4-BE49-F238E27FC236}">
                  <a16:creationId xmlns:a16="http://schemas.microsoft.com/office/drawing/2014/main" id="{E6F9B501-07C1-EDE8-20E3-51D73B9E25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6984214" y="2878286"/>
              <a:ext cx="9923" cy="277462"/>
            </a:xfrm>
            <a:prstGeom prst="straightConnector1">
              <a:avLst/>
            </a:prstGeom>
            <a:ln w="28575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ector recto 1028">
              <a:extLst>
                <a:ext uri="{FF2B5EF4-FFF2-40B4-BE49-F238E27FC236}">
                  <a16:creationId xmlns:a16="http://schemas.microsoft.com/office/drawing/2014/main" id="{D0485522-FFC6-ED6F-DF3F-7DC297FC9B20}"/>
                </a:ext>
              </a:extLst>
            </p:cNvPr>
            <p:cNvCxnSpPr/>
            <p:nvPr/>
          </p:nvCxnSpPr>
          <p:spPr>
            <a:xfrm flipV="1">
              <a:off x="1768715" y="3155747"/>
              <a:ext cx="5225422" cy="0"/>
            </a:xfrm>
            <a:prstGeom prst="line">
              <a:avLst/>
            </a:prstGeom>
            <a:ln w="38100">
              <a:solidFill>
                <a:srgbClr val="FFC000"/>
              </a:solidFill>
              <a:prstDash val="sysDash"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7" name="Conector recto de flecha 1030">
            <a:extLst>
              <a:ext uri="{FF2B5EF4-FFF2-40B4-BE49-F238E27FC236}">
                <a16:creationId xmlns:a16="http://schemas.microsoft.com/office/drawing/2014/main" id="{BD739852-3C80-A335-AE5B-3079C287CE50}"/>
              </a:ext>
            </a:extLst>
          </p:cNvPr>
          <p:cNvCxnSpPr>
            <a:cxnSpLocks/>
          </p:cNvCxnSpPr>
          <p:nvPr/>
        </p:nvCxnSpPr>
        <p:spPr>
          <a:xfrm>
            <a:off x="3944438" y="4168804"/>
            <a:ext cx="0" cy="405876"/>
          </a:xfrm>
          <a:prstGeom prst="straightConnector1">
            <a:avLst/>
          </a:prstGeom>
          <a:ln w="28575">
            <a:solidFill>
              <a:srgbClr val="00B05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Imagen 1032">
            <a:extLst>
              <a:ext uri="{FF2B5EF4-FFF2-40B4-BE49-F238E27FC236}">
                <a16:creationId xmlns:a16="http://schemas.microsoft.com/office/drawing/2014/main" id="{601C0442-021F-BADA-06D9-9256925B565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3124" y="3552345"/>
            <a:ext cx="368896" cy="442438"/>
          </a:xfrm>
          <a:prstGeom prst="rect">
            <a:avLst/>
          </a:prstGeom>
        </p:spPr>
      </p:pic>
      <p:pic>
        <p:nvPicPr>
          <p:cNvPr id="99" name="Imagen 1034">
            <a:extLst>
              <a:ext uri="{FF2B5EF4-FFF2-40B4-BE49-F238E27FC236}">
                <a16:creationId xmlns:a16="http://schemas.microsoft.com/office/drawing/2014/main" id="{73CC0464-0270-B407-9694-6011F66F65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3874" y="3552345"/>
            <a:ext cx="368896" cy="442438"/>
          </a:xfrm>
          <a:prstGeom prst="rect">
            <a:avLst/>
          </a:prstGeom>
        </p:spPr>
      </p:pic>
      <p:pic>
        <p:nvPicPr>
          <p:cNvPr id="100" name="Imagen 1036">
            <a:extLst>
              <a:ext uri="{FF2B5EF4-FFF2-40B4-BE49-F238E27FC236}">
                <a16:creationId xmlns:a16="http://schemas.microsoft.com/office/drawing/2014/main" id="{8FAF48E6-51A0-68C2-91B5-367C28B919F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5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743971" y="4616655"/>
            <a:ext cx="413311" cy="465137"/>
          </a:xfrm>
          <a:prstGeom prst="rect">
            <a:avLst/>
          </a:prstGeom>
        </p:spPr>
      </p:pic>
      <p:pic>
        <p:nvPicPr>
          <p:cNvPr id="101" name="Imagen 1038">
            <a:extLst>
              <a:ext uri="{FF2B5EF4-FFF2-40B4-BE49-F238E27FC236}">
                <a16:creationId xmlns:a16="http://schemas.microsoft.com/office/drawing/2014/main" id="{0D38217A-B0E7-E14D-0FF0-3ED83A4EA460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289085" y="1971416"/>
            <a:ext cx="324623" cy="369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211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4.19753E-6 L 0.00747 -0.19692 " pathEditMode="relative" rAng="0" ptsTypes="AA">
                                      <p:cBhvr>
                                        <p:cTn id="7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65" y="-9846"/>
                                    </p:animMotion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5" dur="500" fill="hold"/>
                                        <p:tgtEl>
                                          <p:spTgt spid="53"/>
                                        </p:tgtEl>
                                      </p:cBhvr>
                                      <p:by x="15000" y="1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"/>
                            </p:stCondLst>
                            <p:childTnLst>
                              <p:par>
                                <p:cTn id="8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2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2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"/>
                            </p:stCondLst>
                            <p:childTnLst>
                              <p:par>
                                <p:cTn id="1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2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4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2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2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700"/>
                            </p:stCondLst>
                            <p:childTnLst>
                              <p:par>
                                <p:cTn id="1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2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2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0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2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2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2300"/>
                            </p:stCondLst>
                            <p:childTnLst>
                              <p:par>
                                <p:cTn id="1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3827E-6 L 0 0.12253 " pathEditMode="relative" rAng="0" ptsTypes="AA">
                                      <p:cBhvr>
                                        <p:cTn id="148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09877E-6 L -0.20521 -0.00309 " pathEditMode="relative" rAng="0" ptsTypes="AA">
                                      <p:cBhvr>
                                        <p:cTn id="155" dur="2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260" y="-154"/>
                                    </p:animMotion>
                                  </p:childTnLst>
                                </p:cTn>
                              </p:par>
                              <p:par>
                                <p:cTn id="1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42" presetClass="path" presetSubtype="0" repeatCount="indefinite" accel="50000" decel="5000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6 -9.87654E-7 L 0.22448 -0.00216 " pathEditMode="relative" rAng="0" ptsTypes="AA">
                                      <p:cBhvr>
                                        <p:cTn id="160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5" y="-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1" fill="hold">
                      <p:stCondLst>
                        <p:cond delay="indefinite"/>
                      </p:stCondLst>
                      <p:childTnLst>
                        <p:par>
                          <p:cTn id="162" fill="hold">
                            <p:stCondLst>
                              <p:cond delay="0"/>
                            </p:stCondLst>
                            <p:childTnLst>
                              <p:par>
                                <p:cTn id="1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2.83951E-6 L 0.21458 0.00031 " pathEditMode="relative" rAng="0" ptsTypes="AA">
                                      <p:cBhvr>
                                        <p:cTn id="167" dur="2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729" y="0"/>
                                    </p:animMotion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2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8889E-6 2.83951E-6 L -0.26754 0.01049 " pathEditMode="relative" rAng="0" ptsTypes="AA">
                                      <p:cBhvr>
                                        <p:cTn id="172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385" y="5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0" grpId="1"/>
      <p:bldP spid="61" grpId="0"/>
      <p:bldP spid="61" grpId="1"/>
      <p:bldP spid="65" grpId="0"/>
      <p:bldP spid="67" grpId="0"/>
      <p:bldP spid="69" grpId="0"/>
      <p:bldP spid="71" grpId="0"/>
      <p:bldP spid="73" grpId="0"/>
      <p:bldP spid="75" grpId="0"/>
      <p:bldP spid="77" grpId="0"/>
      <p:bldP spid="78" grpId="0"/>
      <p:bldP spid="78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3F22A2-85BB-554E-1B36-DFE547238938}"/>
              </a:ext>
            </a:extLst>
          </p:cNvPr>
          <p:cNvSpPr txBox="1"/>
          <p:nvPr/>
        </p:nvSpPr>
        <p:spPr>
          <a:xfrm>
            <a:off x="1371600" y="1478603"/>
            <a:ext cx="9591472" cy="31547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9900" dirty="0">
                <a:solidFill>
                  <a:schemeClr val="bg1"/>
                </a:solidFill>
              </a:rPr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8690752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51844-15A1-5000-E680-DBAD79AAA7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26" y="578635"/>
            <a:ext cx="4705229" cy="3468072"/>
          </a:xfrm>
        </p:spPr>
        <p:txBody>
          <a:bodyPr>
            <a:normAutofit fontScale="90000"/>
          </a:bodyPr>
          <a:lstStyle/>
          <a:p>
            <a:r>
              <a:rPr lang="es-ES" dirty="0"/>
              <a:t>El pueblo de los capibaras es un desastre</a:t>
            </a:r>
            <a:br>
              <a:rPr lang="es-ES" dirty="0"/>
            </a:br>
            <a:br>
              <a:rPr lang="es-ES" dirty="0"/>
            </a:br>
            <a:r>
              <a:rPr lang="es-ES" dirty="0"/>
              <a:t>No sabían como arreglarlo</a:t>
            </a:r>
            <a:br>
              <a:rPr lang="es-ES" dirty="0"/>
            </a:b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34A3C2-5030-D460-2087-1A6643F6CF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4204" y="367544"/>
            <a:ext cx="5303681" cy="530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37227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8354FD-28F9-FBD0-E375-52627DAC4A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5689AB-80C4-FB7B-2E6C-8B8A5E341C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626" y="578635"/>
            <a:ext cx="4705229" cy="3468072"/>
          </a:xfrm>
        </p:spPr>
        <p:txBody>
          <a:bodyPr>
            <a:normAutofit fontScale="90000"/>
          </a:bodyPr>
          <a:lstStyle/>
          <a:p>
            <a:r>
              <a:rPr lang="es-ES" dirty="0"/>
              <a:t>Entonces tuvieron una idea</a:t>
            </a:r>
            <a:br>
              <a:rPr lang="es-ES" dirty="0"/>
            </a:br>
            <a:br>
              <a:rPr lang="es-ES" dirty="0"/>
            </a:br>
            <a:r>
              <a:rPr lang="es-ES" dirty="0"/>
              <a:t>Montarían un comité con sus mejores capibaras</a:t>
            </a:r>
            <a:br>
              <a:rPr lang="es-ES" dirty="0"/>
            </a:br>
            <a:endParaRPr lang="es-E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5BE5EA6-990B-7E20-494A-7D69E6AA447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904204" y="367544"/>
            <a:ext cx="5303681" cy="530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8243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092AF-2A3A-71E8-C40C-4F6CB8F1E4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9459" y="345171"/>
            <a:ext cx="9092404" cy="1325880"/>
          </a:xfrm>
        </p:spPr>
        <p:txBody>
          <a:bodyPr>
            <a:noAutofit/>
          </a:bodyPr>
          <a:lstStyle/>
          <a:p>
            <a:r>
              <a:rPr lang="es-ES" sz="9600" dirty="0"/>
              <a:t>Esta es la historia de como lo hicieron</a:t>
            </a:r>
          </a:p>
        </p:txBody>
      </p:sp>
    </p:spTree>
    <p:extLst>
      <p:ext uri="{BB962C8B-B14F-4D97-AF65-F5344CB8AC3E}">
        <p14:creationId xmlns:p14="http://schemas.microsoft.com/office/powerpoint/2010/main" val="20518707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74">
      <a:dk1>
        <a:sysClr val="windowText" lastClr="000000"/>
      </a:dk1>
      <a:lt1>
        <a:sysClr val="window" lastClr="FFFFFF"/>
      </a:lt1>
      <a:dk2>
        <a:srgbClr val="F8F0E3"/>
      </a:dk2>
      <a:lt2>
        <a:srgbClr val="E7E6E6"/>
      </a:lt2>
      <a:accent1>
        <a:srgbClr val="224E7F"/>
      </a:accent1>
      <a:accent2>
        <a:srgbClr val="385E88"/>
      </a:accent2>
      <a:accent3>
        <a:srgbClr val="AA2070"/>
      </a:accent3>
      <a:accent4>
        <a:srgbClr val="EC008C"/>
      </a:accent4>
      <a:accent5>
        <a:srgbClr val="582156"/>
      </a:accent5>
      <a:accent6>
        <a:srgbClr val="958EA2"/>
      </a:accent6>
      <a:hlink>
        <a:srgbClr val="0563C1"/>
      </a:hlink>
      <a:folHlink>
        <a:srgbClr val="954F72"/>
      </a:folHlink>
    </a:clrScheme>
    <a:fontScheme name="GPPB">
      <a:majorFont>
        <a:latin typeface="Oswald"/>
        <a:ea typeface=""/>
        <a:cs typeface=""/>
      </a:majorFont>
      <a:minorFont>
        <a:latin typeface="Oswa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orful Abstract Pitch Deck_tm33968143_Win32_JB_SL_v3" id="{C3D5CE6D-3494-4BBD-B7F5-AA5B348ED394}" vid="{982B489A-C9B1-4FBF-BBC5-D41820D2710F}"/>
    </a:ext>
  </a:extLst>
</a:theme>
</file>

<file path=ppt/theme/theme2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19693BE121C004687EFB28B039D3C8D" ma:contentTypeVersion="12" ma:contentTypeDescription="Create a new document." ma:contentTypeScope="" ma:versionID="9a34a2d151c66e04bc8b4317ca17db25">
  <xsd:schema xmlns:xsd="http://www.w3.org/2001/XMLSchema" xmlns:xs="http://www.w3.org/2001/XMLSchema" xmlns:p="http://schemas.microsoft.com/office/2006/metadata/properties" xmlns:ns2="dbf16366-65c0-4f8e-a7b3-fa6922681b44" xmlns:ns3="00e9b71e-bf0d-47fd-91a5-409ca5e0fedf" targetNamespace="http://schemas.microsoft.com/office/2006/metadata/properties" ma:root="true" ma:fieldsID="fd67bf8edc4dba75bc974a278c5698dd" ns2:_="" ns3:_="">
    <xsd:import namespace="dbf16366-65c0-4f8e-a7b3-fa6922681b44"/>
    <xsd:import namespace="00e9b71e-bf0d-47fd-91a5-409ca5e0fedf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  <xsd:element ref="ns3:SharedWithUsers" minOccurs="0"/>
                <xsd:element ref="ns3:SharedWithDetails" minOccurs="0"/>
                <xsd:element ref="ns2:lcf76f155ced4ddcb4097134ff3c332f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f16366-65c0-4f8e-a7b3-fa6922681b4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5" nillable="true" ma:taxonomy="true" ma:internalName="lcf76f155ced4ddcb4097134ff3c332f" ma:taxonomyFieldName="MediaServiceImageTags" ma:displayName="Image Tags" ma:readOnly="false" ma:fieldId="{5cf76f15-5ced-4ddc-b409-7134ff3c332f}" ma:taxonomyMulti="true" ma:sspId="9889976f-07e5-4fd2-a46b-40caf4f61552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e9b71e-bf0d-47fd-91a5-409ca5e0fedf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dbf16366-65c0-4f8e-a7b3-fa6922681b4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66D1D862-643C-46A1-A5ED-679CEB6DE28E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80D447-23DD-4516-BD61-B715C4D0165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bf16366-65c0-4f8e-a7b3-fa6922681b44"/>
    <ds:schemaRef ds:uri="00e9b71e-bf0d-47fd-91a5-409ca5e0fe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54F7209-A407-4CFB-9C3E-C69AB93152F3}">
  <ds:schemaRefs>
    <ds:schemaRef ds:uri="http://schemas.microsoft.com/office/2006/documentManagement/types"/>
    <ds:schemaRef ds:uri="http://purl.org/dc/elements/1.1/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dbf16366-65c0-4f8e-a7b3-fa6922681b44"/>
    <ds:schemaRef ds:uri="http://purl.org/dc/terms/"/>
    <ds:schemaRef ds:uri="00e9b71e-bf0d-47fd-91a5-409ca5e0fedf"/>
    <ds:schemaRef ds:uri="http://www.w3.org/XML/1998/namespace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d4def53c-905d-442a-ba22-72ae0f5bcf4f}" enabled="1" method="Standard" siteId="{6c637512-c417-4e78-9d62-b61258e4b619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abstract pitch deck</Template>
  <TotalTime>2198</TotalTime>
  <Words>379</Words>
  <Application>Microsoft Office PowerPoint</Application>
  <PresentationFormat>Widescreen</PresentationFormat>
  <Paragraphs>51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4" baseType="lpstr">
      <vt:lpstr>Aptos</vt:lpstr>
      <vt:lpstr>Aptos Display</vt:lpstr>
      <vt:lpstr>Arial</vt:lpstr>
      <vt:lpstr>Calibri</vt:lpstr>
      <vt:lpstr>Oswald</vt:lpstr>
      <vt:lpstr>Segoe UI Semibold</vt:lpstr>
      <vt:lpstr>Wingdings</vt:lpstr>
      <vt:lpstr>Office Theme</vt:lpstr>
      <vt:lpstr>1_Custom Design</vt:lpstr>
      <vt:lpstr>Custom Design</vt:lpstr>
      <vt:lpstr>PowerPoint Presentation</vt:lpstr>
      <vt:lpstr>Luise Lopez</vt:lpstr>
      <vt:lpstr>Agenda</vt:lpstr>
      <vt:lpstr>¿Que son los agentes IA?</vt:lpstr>
      <vt:lpstr>De los Modelos LLM  a las aplicaciones agenticas</vt:lpstr>
      <vt:lpstr>PowerPoint Presentation</vt:lpstr>
      <vt:lpstr>El pueblo de los capibaras es un desastre  No sabían como arreglarlo </vt:lpstr>
      <vt:lpstr>Entonces tuvieron una idea  Montarían un comité con sus mejores capibaras </vt:lpstr>
      <vt:lpstr>Esta es la historia de como lo hicieron</vt:lpstr>
      <vt:lpstr>Y todo fue felicidad!!</vt:lpstr>
      <vt:lpstr>Tengo Preguntas!!!</vt:lpstr>
      <vt:lpstr>PowerPoint Presentation</vt:lpstr>
      <vt:lpstr>PowerPoint Presentation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>Jeevarajan Kumar</dc:creator>
  <cp:lastModifiedBy>Luis Lopez</cp:lastModifiedBy>
  <cp:revision>22</cp:revision>
  <dcterms:created xsi:type="dcterms:W3CDTF">2022-02-07T14:48:07Z</dcterms:created>
  <dcterms:modified xsi:type="dcterms:W3CDTF">2026-02-21T06:24:53Z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0x010100619693BE121C004687EFB28B039D3C8D</vt:lpwstr>
  </property>
  <property fmtid="{D5CDD505-2E9C-101B-9397-08002B2CF9AE}" pid="3" name="MSIP_Label_5fae8262-b78e-4366-8929-a5d6aac95320_Enabled">
    <vt:lpwstr>true</vt:lpwstr>
  </property>
  <property fmtid="{D5CDD505-2E9C-101B-9397-08002B2CF9AE}" pid="4" name="MSIP_Label_5fae8262-b78e-4366-8929-a5d6aac95320_SetDate">
    <vt:lpwstr>2022-02-07T14:48:07Z</vt:lpwstr>
  </property>
  <property fmtid="{D5CDD505-2E9C-101B-9397-08002B2CF9AE}" pid="5" name="MSIP_Label_5fae8262-b78e-4366-8929-a5d6aac95320_Method">
    <vt:lpwstr>Standard</vt:lpwstr>
  </property>
  <property fmtid="{D5CDD505-2E9C-101B-9397-08002B2CF9AE}" pid="6" name="MSIP_Label_5fae8262-b78e-4366-8929-a5d6aac95320_Name">
    <vt:lpwstr>5fae8262-b78e-4366-8929-a5d6aac95320</vt:lpwstr>
  </property>
  <property fmtid="{D5CDD505-2E9C-101B-9397-08002B2CF9AE}" pid="7" name="MSIP_Label_5fae8262-b78e-4366-8929-a5d6aac95320_SiteId">
    <vt:lpwstr>cf36141c-ddd7-45a7-b073-111f66d0b30c</vt:lpwstr>
  </property>
  <property fmtid="{D5CDD505-2E9C-101B-9397-08002B2CF9AE}" pid="8" name="MSIP_Label_5fae8262-b78e-4366-8929-a5d6aac95320_ActionId">
    <vt:lpwstr>d4c77efa-b3fc-4097-a93c-bcf917bf3823</vt:lpwstr>
  </property>
  <property fmtid="{D5CDD505-2E9C-101B-9397-08002B2CF9AE}" pid="9" name="MSIP_Label_5fae8262-b78e-4366-8929-a5d6aac95320_ContentBits">
    <vt:lpwstr>0</vt:lpwstr>
  </property>
  <property fmtid="{D5CDD505-2E9C-101B-9397-08002B2CF9AE}" pid="10" name="MediaServiceImageTags">
    <vt:lpwstr/>
  </property>
</Properties>
</file>